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8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9" r:id="rId53"/>
    <p:sldId id="307" r:id="rId5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10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9.png"/><Relationship Id="rId18" Type="http://schemas.openxmlformats.org/officeDocument/2006/relationships/image" Target="../media/image66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" Type="http://schemas.openxmlformats.org/officeDocument/2006/relationships/image" Target="../media/image52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58.png"/><Relationship Id="rId10" Type="http://schemas.openxmlformats.org/officeDocument/2006/relationships/image" Target="../media/image44.png"/><Relationship Id="rId4" Type="http://schemas.openxmlformats.org/officeDocument/2006/relationships/image" Target="../media/image55.png"/><Relationship Id="rId9" Type="http://schemas.openxmlformats.org/officeDocument/2006/relationships/image" Target="../media/image43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9.png"/><Relationship Id="rId18" Type="http://schemas.openxmlformats.org/officeDocument/2006/relationships/image" Target="../media/image66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60.png"/><Relationship Id="rId17" Type="http://schemas.openxmlformats.org/officeDocument/2006/relationships/image" Target="../media/image58.png"/><Relationship Id="rId2" Type="http://schemas.openxmlformats.org/officeDocument/2006/relationships/image" Target="../media/image52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78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image" Target="../media/image44.png"/><Relationship Id="rId4" Type="http://schemas.openxmlformats.org/officeDocument/2006/relationships/image" Target="../media/image55.png"/><Relationship Id="rId9" Type="http://schemas.openxmlformats.org/officeDocument/2006/relationships/image" Target="../media/image43.pn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9.png"/><Relationship Id="rId18" Type="http://schemas.openxmlformats.org/officeDocument/2006/relationships/image" Target="../media/image66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image" Target="../media/image44.png"/><Relationship Id="rId4" Type="http://schemas.openxmlformats.org/officeDocument/2006/relationships/image" Target="../media/image55.png"/><Relationship Id="rId9" Type="http://schemas.openxmlformats.org/officeDocument/2006/relationships/image" Target="../media/image43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99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00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20.png"/><Relationship Id="rId12" Type="http://schemas.openxmlformats.org/officeDocument/2006/relationships/image" Target="../media/image133.png"/><Relationship Id="rId2" Type="http://schemas.openxmlformats.org/officeDocument/2006/relationships/image" Target="../media/image118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32.png"/><Relationship Id="rId5" Type="http://schemas.openxmlformats.org/officeDocument/2006/relationships/image" Target="../media/image99.png"/><Relationship Id="rId15" Type="http://schemas.openxmlformats.org/officeDocument/2006/relationships/image" Target="../media/image135.png"/><Relationship Id="rId10" Type="http://schemas.openxmlformats.org/officeDocument/2006/relationships/image" Target="../media/image123.png"/><Relationship Id="rId4" Type="http://schemas.openxmlformats.org/officeDocument/2006/relationships/image" Target="../media/image131.png"/><Relationship Id="rId9" Type="http://schemas.openxmlformats.org/officeDocument/2006/relationships/image" Target="../media/image122.png"/><Relationship Id="rId1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21.png"/><Relationship Id="rId12" Type="http://schemas.openxmlformats.org/officeDocument/2006/relationships/image" Target="../media/image142.png"/><Relationship Id="rId17" Type="http://schemas.openxmlformats.org/officeDocument/2006/relationships/image" Target="../media/image125.png"/><Relationship Id="rId2" Type="http://schemas.openxmlformats.org/officeDocument/2006/relationships/image" Target="../media/image118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41.png"/><Relationship Id="rId5" Type="http://schemas.openxmlformats.org/officeDocument/2006/relationships/image" Target="../media/image100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9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9.png"/><Relationship Id="rId7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19.png"/><Relationship Id="rId5" Type="http://schemas.openxmlformats.org/officeDocument/2006/relationships/image" Target="../media/image100.png"/><Relationship Id="rId10" Type="http://schemas.openxmlformats.org/officeDocument/2006/relationships/image" Target="../media/image152.png"/><Relationship Id="rId4" Type="http://schemas.openxmlformats.org/officeDocument/2006/relationships/image" Target="../media/image99.png"/><Relationship Id="rId9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99.png"/><Relationship Id="rId7" Type="http://schemas.openxmlformats.org/officeDocument/2006/relationships/image" Target="../media/image15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00.png"/><Relationship Id="rId9" Type="http://schemas.openxmlformats.org/officeDocument/2006/relationships/image" Target="../media/image1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00.png"/><Relationship Id="rId5" Type="http://schemas.openxmlformats.org/officeDocument/2006/relationships/image" Target="../media/image163.png"/><Relationship Id="rId10" Type="http://schemas.openxmlformats.org/officeDocument/2006/relationships/image" Target="../media/image99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0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99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91.png"/><Relationship Id="rId18" Type="http://schemas.openxmlformats.org/officeDocument/2006/relationships/image" Target="../media/image195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90.png"/><Relationship Id="rId17" Type="http://schemas.openxmlformats.org/officeDocument/2006/relationships/image" Target="../media/image194.png"/><Relationship Id="rId2" Type="http://schemas.openxmlformats.org/officeDocument/2006/relationships/image" Target="../media/image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9.png"/><Relationship Id="rId5" Type="http://schemas.openxmlformats.org/officeDocument/2006/relationships/image" Target="../media/image180.png"/><Relationship Id="rId15" Type="http://schemas.openxmlformats.org/officeDocument/2006/relationships/image" Target="../media/image192.png"/><Relationship Id="rId10" Type="http://schemas.openxmlformats.org/officeDocument/2006/relationships/image" Target="../media/image185.png"/><Relationship Id="rId19" Type="http://schemas.openxmlformats.org/officeDocument/2006/relationships/image" Target="../media/image196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9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97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200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openxmlformats.org/officeDocument/2006/relationships/image" Target="../media/image18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99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7.png"/><Relationship Id="rId18" Type="http://schemas.openxmlformats.org/officeDocument/2006/relationships/image" Target="../media/image207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openxmlformats.org/officeDocument/2006/relationships/image" Target="../media/image202.png"/><Relationship Id="rId17" Type="http://schemas.openxmlformats.org/officeDocument/2006/relationships/image" Target="../media/image206.png"/><Relationship Id="rId2" Type="http://schemas.openxmlformats.org/officeDocument/2006/relationships/image" Target="../media/image9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01.png"/><Relationship Id="rId5" Type="http://schemas.openxmlformats.org/officeDocument/2006/relationships/image" Target="../media/image182.png"/><Relationship Id="rId15" Type="http://schemas.openxmlformats.org/officeDocument/2006/relationships/image" Target="../media/image204.png"/><Relationship Id="rId10" Type="http://schemas.openxmlformats.org/officeDocument/2006/relationships/image" Target="../media/image185.png"/><Relationship Id="rId19" Type="http://schemas.openxmlformats.org/officeDocument/2006/relationships/image" Target="../media/image208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2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11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10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13.png"/><Relationship Id="rId18" Type="http://schemas.openxmlformats.org/officeDocument/2006/relationships/image" Target="../media/image216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17" Type="http://schemas.openxmlformats.org/officeDocument/2006/relationships/image" Target="../media/image209.png"/><Relationship Id="rId2" Type="http://schemas.openxmlformats.org/officeDocument/2006/relationships/image" Target="../media/image9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12.png"/><Relationship Id="rId5" Type="http://schemas.openxmlformats.org/officeDocument/2006/relationships/image" Target="../media/image182.png"/><Relationship Id="rId15" Type="http://schemas.openxmlformats.org/officeDocument/2006/relationships/image" Target="../media/image215.png"/><Relationship Id="rId10" Type="http://schemas.openxmlformats.org/officeDocument/2006/relationships/image" Target="../media/image185.png"/><Relationship Id="rId19" Type="http://schemas.openxmlformats.org/officeDocument/2006/relationships/image" Target="../media/image217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19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18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221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20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7.png"/><Relationship Id="rId18" Type="http://schemas.openxmlformats.org/officeDocument/2006/relationships/image" Target="../media/image22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5.png"/><Relationship Id="rId17" Type="http://schemas.openxmlformats.org/officeDocument/2006/relationships/image" Target="../media/image227.png"/><Relationship Id="rId2" Type="http://schemas.openxmlformats.org/officeDocument/2006/relationships/image" Target="../media/image9.png"/><Relationship Id="rId16" Type="http://schemas.openxmlformats.org/officeDocument/2006/relationships/image" Target="../media/image226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180.png"/><Relationship Id="rId5" Type="http://schemas.openxmlformats.org/officeDocument/2006/relationships/image" Target="../media/image222.png"/><Relationship Id="rId15" Type="http://schemas.openxmlformats.org/officeDocument/2006/relationships/image" Target="../media/image225.png"/><Relationship Id="rId10" Type="http://schemas.openxmlformats.org/officeDocument/2006/relationships/image" Target="../media/image184.png"/><Relationship Id="rId19" Type="http://schemas.openxmlformats.org/officeDocument/2006/relationships/image" Target="../media/image208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Relationship Id="rId14" Type="http://schemas.openxmlformats.org/officeDocument/2006/relationships/image" Target="../media/image2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230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29.png"/><Relationship Id="rId5" Type="http://schemas.openxmlformats.org/officeDocument/2006/relationships/image" Target="../media/image182.png"/><Relationship Id="rId10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7.png"/><Relationship Id="rId18" Type="http://schemas.openxmlformats.org/officeDocument/2006/relationships/image" Target="../media/image237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12" Type="http://schemas.openxmlformats.org/officeDocument/2006/relationships/image" Target="../media/image232.png"/><Relationship Id="rId17" Type="http://schemas.openxmlformats.org/officeDocument/2006/relationships/image" Target="../media/image236.png"/><Relationship Id="rId2" Type="http://schemas.openxmlformats.org/officeDocument/2006/relationships/image" Target="../media/image9.png"/><Relationship Id="rId16" Type="http://schemas.openxmlformats.org/officeDocument/2006/relationships/image" Target="../media/image23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31.png"/><Relationship Id="rId5" Type="http://schemas.openxmlformats.org/officeDocument/2006/relationships/image" Target="../media/image182.png"/><Relationship Id="rId15" Type="http://schemas.openxmlformats.org/officeDocument/2006/relationships/image" Target="../media/image234.png"/><Relationship Id="rId10" Type="http://schemas.openxmlformats.org/officeDocument/2006/relationships/image" Target="../media/image180.png"/><Relationship Id="rId19" Type="http://schemas.openxmlformats.org/officeDocument/2006/relationships/image" Target="../media/image238.png"/><Relationship Id="rId4" Type="http://schemas.openxmlformats.org/officeDocument/2006/relationships/image" Target="../media/image179.png"/><Relationship Id="rId9" Type="http://schemas.openxmlformats.org/officeDocument/2006/relationships/image" Target="../media/image185.png"/><Relationship Id="rId14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8.png"/><Relationship Id="rId4" Type="http://schemas.openxmlformats.org/officeDocument/2006/relationships/image" Target="../media/image2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43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42.png"/><Relationship Id="rId17" Type="http://schemas.openxmlformats.org/officeDocument/2006/relationships/image" Target="../media/image262.png"/><Relationship Id="rId2" Type="http://schemas.openxmlformats.org/officeDocument/2006/relationships/image" Target="../media/image249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0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242.png"/><Relationship Id="rId21" Type="http://schemas.openxmlformats.org/officeDocument/2006/relationships/image" Target="../media/image280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image" Target="../media/image263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4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4.png"/><Relationship Id="rId4" Type="http://schemas.openxmlformats.org/officeDocument/2006/relationships/image" Target="../media/image2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43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4" Type="http://schemas.openxmlformats.org/officeDocument/2006/relationships/image" Target="../media/image242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43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302.png"/><Relationship Id="rId5" Type="http://schemas.openxmlformats.org/officeDocument/2006/relationships/image" Target="../media/image297.png"/><Relationship Id="rId10" Type="http://schemas.openxmlformats.org/officeDocument/2006/relationships/image" Target="../media/image301.png"/><Relationship Id="rId4" Type="http://schemas.openxmlformats.org/officeDocument/2006/relationships/image" Target="../media/image180.png"/><Relationship Id="rId9" Type="http://schemas.openxmlformats.org/officeDocument/2006/relationships/image" Target="../media/image3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8.png"/><Relationship Id="rId3" Type="http://schemas.openxmlformats.org/officeDocument/2006/relationships/image" Target="../media/image243.png"/><Relationship Id="rId7" Type="http://schemas.openxmlformats.org/officeDocument/2006/relationships/image" Target="../media/image298.png"/><Relationship Id="rId12" Type="http://schemas.openxmlformats.org/officeDocument/2006/relationships/image" Target="../media/image30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307.png"/><Relationship Id="rId5" Type="http://schemas.openxmlformats.org/officeDocument/2006/relationships/image" Target="../media/image297.png"/><Relationship Id="rId10" Type="http://schemas.openxmlformats.org/officeDocument/2006/relationships/image" Target="../media/image306.png"/><Relationship Id="rId4" Type="http://schemas.openxmlformats.org/officeDocument/2006/relationships/image" Target="../media/image180.png"/><Relationship Id="rId9" Type="http://schemas.openxmlformats.org/officeDocument/2006/relationships/image" Target="../media/image305.png"/><Relationship Id="rId14" Type="http://schemas.openxmlformats.org/officeDocument/2006/relationships/image" Target="../media/image3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43.png"/><Relationship Id="rId7" Type="http://schemas.openxmlformats.org/officeDocument/2006/relationships/image" Target="../media/image298.png"/><Relationship Id="rId12" Type="http://schemas.openxmlformats.org/officeDocument/2006/relationships/image" Target="../media/image31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312.png"/><Relationship Id="rId5" Type="http://schemas.openxmlformats.org/officeDocument/2006/relationships/image" Target="../media/image297.png"/><Relationship Id="rId10" Type="http://schemas.openxmlformats.org/officeDocument/2006/relationships/image" Target="../media/image301.png"/><Relationship Id="rId4" Type="http://schemas.openxmlformats.org/officeDocument/2006/relationships/image" Target="../media/image182.png"/><Relationship Id="rId9" Type="http://schemas.openxmlformats.org/officeDocument/2006/relationships/image" Target="../media/image3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01.png"/><Relationship Id="rId3" Type="http://schemas.openxmlformats.org/officeDocument/2006/relationships/image" Target="../media/image243.png"/><Relationship Id="rId7" Type="http://schemas.openxmlformats.org/officeDocument/2006/relationships/image" Target="../media/image298.png"/><Relationship Id="rId12" Type="http://schemas.openxmlformats.org/officeDocument/2006/relationships/image" Target="../media/image318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317.png"/><Relationship Id="rId5" Type="http://schemas.openxmlformats.org/officeDocument/2006/relationships/image" Target="../media/image297.png"/><Relationship Id="rId15" Type="http://schemas.openxmlformats.org/officeDocument/2006/relationships/image" Target="../media/image320.png"/><Relationship Id="rId10" Type="http://schemas.openxmlformats.org/officeDocument/2006/relationships/image" Target="../media/image316.png"/><Relationship Id="rId4" Type="http://schemas.openxmlformats.org/officeDocument/2006/relationships/image" Target="../media/image182.png"/><Relationship Id="rId9" Type="http://schemas.openxmlformats.org/officeDocument/2006/relationships/image" Target="../media/image315.png"/><Relationship Id="rId14" Type="http://schemas.openxmlformats.org/officeDocument/2006/relationships/image" Target="../media/image3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243.png"/><Relationship Id="rId7" Type="http://schemas.openxmlformats.org/officeDocument/2006/relationships/image" Target="../media/image180.png"/><Relationship Id="rId12" Type="http://schemas.openxmlformats.org/officeDocument/2006/relationships/image" Target="../media/image32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11" Type="http://schemas.openxmlformats.org/officeDocument/2006/relationships/image" Target="../media/image312.png"/><Relationship Id="rId5" Type="http://schemas.openxmlformats.org/officeDocument/2006/relationships/image" Target="../media/image297.png"/><Relationship Id="rId10" Type="http://schemas.openxmlformats.org/officeDocument/2006/relationships/image" Target="../media/image301.png"/><Relationship Id="rId4" Type="http://schemas.openxmlformats.org/officeDocument/2006/relationships/image" Target="../media/image182.png"/><Relationship Id="rId9" Type="http://schemas.openxmlformats.org/officeDocument/2006/relationships/image" Target="../media/image3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8.png"/><Relationship Id="rId3" Type="http://schemas.openxmlformats.org/officeDocument/2006/relationships/image" Target="../media/image243.png"/><Relationship Id="rId7" Type="http://schemas.openxmlformats.org/officeDocument/2006/relationships/image" Target="../media/image180.png"/><Relationship Id="rId12" Type="http://schemas.openxmlformats.org/officeDocument/2006/relationships/image" Target="../media/image30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11" Type="http://schemas.openxmlformats.org/officeDocument/2006/relationships/image" Target="../media/image327.png"/><Relationship Id="rId5" Type="http://schemas.openxmlformats.org/officeDocument/2006/relationships/image" Target="../media/image297.png"/><Relationship Id="rId10" Type="http://schemas.openxmlformats.org/officeDocument/2006/relationships/image" Target="../media/image326.png"/><Relationship Id="rId4" Type="http://schemas.openxmlformats.org/officeDocument/2006/relationships/image" Target="../media/image182.png"/><Relationship Id="rId9" Type="http://schemas.openxmlformats.org/officeDocument/2006/relationships/image" Target="../media/image325.png"/><Relationship Id="rId14" Type="http://schemas.openxmlformats.org/officeDocument/2006/relationships/image" Target="../media/image3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4.png"/><Relationship Id="rId4" Type="http://schemas.openxmlformats.org/officeDocument/2006/relationships/image" Target="../media/image33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6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44.png"/><Relationship Id="rId2" Type="http://schemas.openxmlformats.org/officeDocument/2006/relationships/image" Target="../media/image5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9.png"/><Relationship Id="rId18" Type="http://schemas.openxmlformats.org/officeDocument/2006/relationships/image" Target="../media/image66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" Type="http://schemas.openxmlformats.org/officeDocument/2006/relationships/image" Target="../media/image52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0.png"/><Relationship Id="rId5" Type="http://schemas.openxmlformats.org/officeDocument/2006/relationships/image" Target="../media/image57.png"/><Relationship Id="rId15" Type="http://schemas.openxmlformats.org/officeDocument/2006/relationships/image" Target="../media/image61.png"/><Relationship Id="rId10" Type="http://schemas.openxmlformats.org/officeDocument/2006/relationships/image" Target="../media/image44.png"/><Relationship Id="rId4" Type="http://schemas.openxmlformats.org/officeDocument/2006/relationships/image" Target="../media/image55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967" y="-218556"/>
            <a:ext cx="18360682" cy="9971375"/>
            <a:chOff x="-74967" y="-218556"/>
            <a:chExt cx="18360682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3553" y="2492299"/>
            <a:ext cx="4302119" cy="2953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057" y="4006916"/>
            <a:ext cx="6953022" cy="26150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4943" y="5884527"/>
            <a:ext cx="2359296" cy="833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91975" y="5903574"/>
            <a:ext cx="6400477" cy="8655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936" y="0"/>
            <a:ext cx="11930779" cy="10285714"/>
            <a:chOff x="6354936" y="0"/>
            <a:chExt cx="119307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4936" y="0"/>
              <a:ext cx="1193077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5595" y="3973774"/>
            <a:ext cx="8507076" cy="102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4639" y="3418039"/>
            <a:ext cx="614239" cy="1957184"/>
            <a:chOff x="7504639" y="3418039"/>
            <a:chExt cx="614239" cy="19571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504639" y="3418039"/>
              <a:ext cx="614239" cy="19571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1024" y="3960441"/>
            <a:ext cx="2600676" cy="96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3690" y="6121111"/>
            <a:ext cx="8032600" cy="102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04639" y="5565376"/>
            <a:ext cx="614239" cy="1957184"/>
            <a:chOff x="7504639" y="5565376"/>
            <a:chExt cx="614239" cy="19571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504639" y="5565376"/>
              <a:ext cx="614239" cy="19571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98535" y="3029554"/>
            <a:ext cx="2013264" cy="6171429"/>
            <a:chOff x="2598535" y="3029554"/>
            <a:chExt cx="201326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8535" y="3029554"/>
              <a:ext cx="2013264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2929" y="6098254"/>
            <a:ext cx="2654962" cy="98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8945" y="439472"/>
            <a:ext cx="3635336" cy="977771"/>
            <a:chOff x="338945" y="439472"/>
            <a:chExt cx="3635336" cy="9777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7675" y="409015"/>
              <a:ext cx="2428351" cy="11018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36" y="106739"/>
              <a:ext cx="1761896" cy="18172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9975" y="1253892"/>
            <a:ext cx="4822066" cy="17294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04040" y="405806"/>
            <a:ext cx="1528052" cy="1528052"/>
            <a:chOff x="6704040" y="405806"/>
            <a:chExt cx="1528052" cy="15280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04040" y="405806"/>
              <a:ext cx="1528052" cy="1528052"/>
              <a:chOff x="6704040" y="405806"/>
              <a:chExt cx="1528052" cy="15280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0404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4460" y="892896"/>
              <a:ext cx="1276438" cy="6027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30170" y="405806"/>
            <a:ext cx="1528052" cy="1528052"/>
            <a:chOff x="9130170" y="405806"/>
            <a:chExt cx="1528052" cy="152805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130170" y="405806"/>
              <a:ext cx="1528052" cy="1528052"/>
              <a:chOff x="9130170" y="405806"/>
              <a:chExt cx="1528052" cy="152805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3017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3137" y="902420"/>
              <a:ext cx="1550590" cy="5836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56299" y="405806"/>
            <a:ext cx="1528052" cy="1528052"/>
            <a:chOff x="11556299" y="405806"/>
            <a:chExt cx="1528052" cy="15280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556299" y="405806"/>
              <a:ext cx="1528052" cy="1528052"/>
              <a:chOff x="11556299" y="405806"/>
              <a:chExt cx="1528052" cy="152805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556299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55809" y="898890"/>
              <a:ext cx="1822857" cy="5890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408557" y="405806"/>
            <a:ext cx="1528052" cy="1528052"/>
            <a:chOff x="16408557" y="405806"/>
            <a:chExt cx="1528052" cy="15280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408557" y="405806"/>
              <a:ext cx="1528052" cy="1528052"/>
              <a:chOff x="16408557" y="405806"/>
              <a:chExt cx="1528052" cy="152805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408557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34620" y="898889"/>
              <a:ext cx="1677295" cy="5890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82428" y="405806"/>
            <a:ext cx="1528052" cy="1528052"/>
            <a:chOff x="13982428" y="405806"/>
            <a:chExt cx="1528052" cy="15280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982428" y="405806"/>
              <a:ext cx="1528052" cy="1528052"/>
              <a:chOff x="13982428" y="405806"/>
              <a:chExt cx="1528052" cy="152805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82428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4557" y="902420"/>
              <a:ext cx="1901667" cy="583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936" y="0"/>
            <a:ext cx="11930779" cy="10285714"/>
            <a:chOff x="6354936" y="0"/>
            <a:chExt cx="119307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4936" y="0"/>
              <a:ext cx="1193077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4643" y="3688060"/>
            <a:ext cx="8039543" cy="159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4639" y="3418039"/>
            <a:ext cx="614239" cy="1957184"/>
            <a:chOff x="7504639" y="3418039"/>
            <a:chExt cx="614239" cy="19571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504639" y="3418039"/>
              <a:ext cx="614239" cy="19571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1024" y="3960441"/>
            <a:ext cx="2600676" cy="96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3690" y="6121111"/>
            <a:ext cx="7684486" cy="102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04639" y="5565376"/>
            <a:ext cx="614239" cy="1957184"/>
            <a:chOff x="7504639" y="5565376"/>
            <a:chExt cx="614239" cy="19571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504639" y="5565376"/>
              <a:ext cx="614239" cy="19571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006" y="3303300"/>
            <a:ext cx="3771067" cy="3679114"/>
            <a:chOff x="1248006" y="3303300"/>
            <a:chExt cx="3771067" cy="36791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006" y="3303300"/>
              <a:ext cx="3771067" cy="36791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2929" y="6098254"/>
            <a:ext cx="2654962" cy="98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8945" y="439472"/>
            <a:ext cx="3635336" cy="977771"/>
            <a:chOff x="338945" y="439472"/>
            <a:chExt cx="3635336" cy="9777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7675" y="409015"/>
              <a:ext cx="2428351" cy="11018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36" y="106739"/>
              <a:ext cx="1761896" cy="18172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9975" y="1253892"/>
            <a:ext cx="4226704" cy="17294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04040" y="405806"/>
            <a:ext cx="1528052" cy="1528052"/>
            <a:chOff x="6704040" y="405806"/>
            <a:chExt cx="1528052" cy="15280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04040" y="405806"/>
              <a:ext cx="1528052" cy="1528052"/>
              <a:chOff x="6704040" y="405806"/>
              <a:chExt cx="1528052" cy="15280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0404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4460" y="892896"/>
              <a:ext cx="1276438" cy="6027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30170" y="405806"/>
            <a:ext cx="1528052" cy="1528052"/>
            <a:chOff x="9130170" y="405806"/>
            <a:chExt cx="1528052" cy="152805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130170" y="405806"/>
              <a:ext cx="1528052" cy="1528052"/>
              <a:chOff x="9130170" y="405806"/>
              <a:chExt cx="1528052" cy="152805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3017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3137" y="902420"/>
              <a:ext cx="1550590" cy="5836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56299" y="405806"/>
            <a:ext cx="1528052" cy="1528052"/>
            <a:chOff x="11556299" y="405806"/>
            <a:chExt cx="1528052" cy="15280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556299" y="405806"/>
              <a:ext cx="1528052" cy="1528052"/>
              <a:chOff x="11556299" y="405806"/>
              <a:chExt cx="1528052" cy="152805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56299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55809" y="898890"/>
              <a:ext cx="1822857" cy="5890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408557" y="405806"/>
            <a:ext cx="1528052" cy="1528052"/>
            <a:chOff x="16408557" y="405806"/>
            <a:chExt cx="1528052" cy="15280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408557" y="405806"/>
              <a:ext cx="1528052" cy="1528052"/>
              <a:chOff x="16408557" y="405806"/>
              <a:chExt cx="1528052" cy="152805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408557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34620" y="898889"/>
              <a:ext cx="1677295" cy="5890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82428" y="405806"/>
            <a:ext cx="1528052" cy="1528052"/>
            <a:chOff x="13982428" y="405806"/>
            <a:chExt cx="1528052" cy="15280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982428" y="405806"/>
              <a:ext cx="1528052" cy="1528052"/>
              <a:chOff x="13982428" y="405806"/>
              <a:chExt cx="1528052" cy="152805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982428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4557" y="902420"/>
              <a:ext cx="1901667" cy="583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936" y="0"/>
            <a:ext cx="11930779" cy="10285714"/>
            <a:chOff x="6354936" y="0"/>
            <a:chExt cx="119307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4936" y="0"/>
              <a:ext cx="1193077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3690" y="3688060"/>
            <a:ext cx="8924686" cy="159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3167" y="4089512"/>
            <a:ext cx="1957184" cy="614239"/>
            <a:chOff x="6833167" y="4089512"/>
            <a:chExt cx="1957184" cy="6142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04639" y="3418039"/>
              <a:ext cx="614239" cy="1957184"/>
              <a:chOff x="7504639" y="3418039"/>
              <a:chExt cx="614239" cy="195718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7504639" y="3418039"/>
                <a:ext cx="614239" cy="195718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1024" y="3960441"/>
              <a:ext cx="2600676" cy="96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3690" y="6121111"/>
            <a:ext cx="8728924" cy="102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04639" y="5565376"/>
            <a:ext cx="614239" cy="1957184"/>
            <a:chOff x="7504639" y="5565376"/>
            <a:chExt cx="614239" cy="19571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504639" y="5565376"/>
              <a:ext cx="614239" cy="19571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6423" y="3173593"/>
            <a:ext cx="5071729" cy="5071729"/>
            <a:chOff x="606423" y="3173593"/>
            <a:chExt cx="5071729" cy="50717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423" y="3173593"/>
              <a:ext cx="5071729" cy="50717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2929" y="6098254"/>
            <a:ext cx="2654962" cy="984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8945" y="439472"/>
            <a:ext cx="3635336" cy="977771"/>
            <a:chOff x="338945" y="439472"/>
            <a:chExt cx="3635336" cy="9777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7675" y="409015"/>
              <a:ext cx="2428351" cy="110183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36" y="106739"/>
              <a:ext cx="1761896" cy="18172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9975" y="1253892"/>
            <a:ext cx="5399332" cy="17294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04040" y="405806"/>
            <a:ext cx="1528052" cy="1528052"/>
            <a:chOff x="6704040" y="405806"/>
            <a:chExt cx="1528052" cy="152805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704040" y="405806"/>
              <a:ext cx="1528052" cy="1528052"/>
              <a:chOff x="6704040" y="405806"/>
              <a:chExt cx="1528052" cy="152805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0404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4460" y="892896"/>
              <a:ext cx="1276438" cy="6027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30170" y="405806"/>
            <a:ext cx="1528052" cy="1528052"/>
            <a:chOff x="9130170" y="405806"/>
            <a:chExt cx="1528052" cy="15280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130170" y="405806"/>
              <a:ext cx="1528052" cy="1528052"/>
              <a:chOff x="9130170" y="405806"/>
              <a:chExt cx="1528052" cy="152805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3017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3137" y="902420"/>
              <a:ext cx="1550590" cy="5836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6299" y="405806"/>
            <a:ext cx="1528052" cy="1528052"/>
            <a:chOff x="11556299" y="405806"/>
            <a:chExt cx="1528052" cy="15280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556299" y="405806"/>
              <a:ext cx="1528052" cy="1528052"/>
              <a:chOff x="11556299" y="405806"/>
              <a:chExt cx="1528052" cy="152805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56299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55809" y="898890"/>
              <a:ext cx="1822857" cy="5890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08557" y="405806"/>
            <a:ext cx="1528052" cy="1528052"/>
            <a:chOff x="16408557" y="405806"/>
            <a:chExt cx="1528052" cy="152805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408557" y="405806"/>
              <a:ext cx="1528052" cy="1528052"/>
              <a:chOff x="16408557" y="405806"/>
              <a:chExt cx="1528052" cy="152805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408557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34620" y="898889"/>
              <a:ext cx="1677295" cy="5890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82428" y="405806"/>
            <a:ext cx="1528052" cy="1528052"/>
            <a:chOff x="13982428" y="405806"/>
            <a:chExt cx="1528052" cy="152805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982428" y="405806"/>
              <a:ext cx="1528052" cy="1528052"/>
              <a:chOff x="13982428" y="405806"/>
              <a:chExt cx="1528052" cy="152805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82428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4557" y="902420"/>
              <a:ext cx="1901667" cy="583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967" y="-218556"/>
            <a:ext cx="18360682" cy="9971375"/>
            <a:chOff x="-74967" y="-218556"/>
            <a:chExt cx="18360682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9954" y="3194818"/>
            <a:ext cx="7273097" cy="23417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510840" cy="12255613"/>
            <a:chOff x="0" y="-19048"/>
            <a:chExt cx="18510840" cy="12255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048"/>
              <a:ext cx="18510840" cy="12255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908" y="2692461"/>
            <a:ext cx="7625318" cy="5244800"/>
            <a:chOff x="968908" y="2692461"/>
            <a:chExt cx="7625318" cy="5244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908" y="2692461"/>
              <a:ext cx="7625318" cy="5244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8945" y="439472"/>
            <a:ext cx="3635336" cy="977771"/>
            <a:chOff x="338945" y="439472"/>
            <a:chExt cx="3635336" cy="977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7675" y="409015"/>
              <a:ext cx="2428418" cy="11018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36" y="106739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37559" y="337121"/>
            <a:ext cx="688016" cy="4710679"/>
            <a:chOff x="4437559" y="337121"/>
            <a:chExt cx="688016" cy="47106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437559" y="337121"/>
              <a:ext cx="688016" cy="47106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5956" y="2278215"/>
            <a:ext cx="4913695" cy="103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090" y="3181414"/>
            <a:ext cx="7179239" cy="4416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43073" y="2692461"/>
            <a:ext cx="7273733" cy="1467214"/>
            <a:chOff x="10043073" y="2692461"/>
            <a:chExt cx="7273733" cy="14672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43073" y="2692461"/>
              <a:ext cx="7273733" cy="1467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35932" y="337121"/>
            <a:ext cx="688016" cy="4710679"/>
            <a:chOff x="13335932" y="337121"/>
            <a:chExt cx="688016" cy="47106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3335932" y="337121"/>
              <a:ext cx="688016" cy="47106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16084" y="2278215"/>
            <a:ext cx="5047514" cy="10361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23283" y="3179871"/>
            <a:ext cx="4439982" cy="8659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43073" y="6469841"/>
            <a:ext cx="7273733" cy="1467214"/>
            <a:chOff x="10043073" y="6469841"/>
            <a:chExt cx="7273733" cy="14672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43073" y="6469841"/>
              <a:ext cx="7273733" cy="14672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35932" y="4114502"/>
            <a:ext cx="688016" cy="4710679"/>
            <a:chOff x="13335932" y="4114502"/>
            <a:chExt cx="688016" cy="47106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3335932" y="4114502"/>
              <a:ext cx="688016" cy="47106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19291" y="6036548"/>
            <a:ext cx="5582733" cy="9847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23283" y="6957251"/>
            <a:ext cx="4449030" cy="8659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967" y="-218556"/>
            <a:ext cx="18360682" cy="9971375"/>
            <a:chOff x="-74967" y="-218556"/>
            <a:chExt cx="18360682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6058" y="3194818"/>
            <a:ext cx="7257992" cy="23417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78915" y="416098"/>
            <a:ext cx="3635336" cy="977771"/>
            <a:chOff x="14578915" y="416098"/>
            <a:chExt cx="3635336" cy="977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28597" y="385641"/>
              <a:ext cx="2437399" cy="11018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306" y="83365"/>
              <a:ext cx="1789039" cy="1817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0861" y="6068030"/>
            <a:ext cx="6038189" cy="1951087"/>
            <a:chOff x="8330861" y="6068030"/>
            <a:chExt cx="6038189" cy="1951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0861" y="6068030"/>
              <a:ext cx="6038189" cy="19510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23633" y="5825738"/>
            <a:ext cx="4835019" cy="2435671"/>
            <a:chOff x="3923633" y="5825738"/>
            <a:chExt cx="4835019" cy="24356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3633" y="5825738"/>
              <a:ext cx="4835019" cy="24356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3131" y="6181065"/>
            <a:ext cx="6123495" cy="19596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3500" y="6529365"/>
            <a:ext cx="1537600" cy="1166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63826" y="6989873"/>
            <a:ext cx="103403" cy="103403"/>
            <a:chOff x="9263826" y="6989873"/>
            <a:chExt cx="103403" cy="1034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3826" y="6989873"/>
              <a:ext cx="103403" cy="10340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3025" y="7060842"/>
            <a:ext cx="3890219" cy="1636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63826" y="7416940"/>
            <a:ext cx="103403" cy="103403"/>
            <a:chOff x="9263826" y="7416940"/>
            <a:chExt cx="103403" cy="1034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3826" y="7416940"/>
              <a:ext cx="103403" cy="10340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53024" y="6206692"/>
            <a:ext cx="2292248" cy="16369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63826" y="6562784"/>
            <a:ext cx="103403" cy="103403"/>
            <a:chOff x="9263826" y="6562784"/>
            <a:chExt cx="103403" cy="1034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3826" y="6562784"/>
              <a:ext cx="103403" cy="1034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87365" y="2820150"/>
            <a:ext cx="2462924" cy="12315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30861" y="2223395"/>
            <a:ext cx="6038189" cy="1951087"/>
            <a:chOff x="8330861" y="2223395"/>
            <a:chExt cx="6038189" cy="19510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30861" y="2223395"/>
              <a:ext cx="6038189" cy="19510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16664" y="1981103"/>
            <a:ext cx="4835019" cy="2435671"/>
            <a:chOff x="3916664" y="1981103"/>
            <a:chExt cx="4835019" cy="24356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16664" y="1981103"/>
              <a:ext cx="4835019" cy="243567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43500" y="2751397"/>
            <a:ext cx="3356676" cy="10926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63826" y="3145239"/>
            <a:ext cx="103403" cy="103403"/>
            <a:chOff x="9263826" y="3145239"/>
            <a:chExt cx="103403" cy="1034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3826" y="3145239"/>
              <a:ext cx="103403" cy="10340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4454" y="3178457"/>
            <a:ext cx="4287295" cy="1092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63826" y="3572306"/>
            <a:ext cx="103403" cy="103403"/>
            <a:chOff x="9263826" y="3572306"/>
            <a:chExt cx="103403" cy="10340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3826" y="3572306"/>
              <a:ext cx="103403" cy="10340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24453" y="2324315"/>
            <a:ext cx="3789552" cy="10926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63826" y="2718150"/>
            <a:ext cx="103403" cy="103403"/>
            <a:chOff x="9263826" y="2718150"/>
            <a:chExt cx="103403" cy="1034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3826" y="2718150"/>
              <a:ext cx="103403" cy="1034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19166" y="2482613"/>
            <a:ext cx="4230016" cy="1432653"/>
            <a:chOff x="4219166" y="2482613"/>
            <a:chExt cx="4230016" cy="143265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3166" y="2690340"/>
              <a:ext cx="2462924" cy="1231514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123669" y="2482613"/>
              <a:ext cx="2325513" cy="1432653"/>
              <a:chOff x="6123669" y="2482613"/>
              <a:chExt cx="2325513" cy="143265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6123669" y="3123455"/>
                <a:ext cx="2325513" cy="58138"/>
                <a:chOff x="6123669" y="3123455"/>
                <a:chExt cx="2325513" cy="58138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6123669" y="3123455"/>
                  <a:ext cx="2325513" cy="58138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845129" y="2293155"/>
                <a:ext cx="3037352" cy="1231514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779453" y="3078339"/>
                <a:ext cx="2969657" cy="11434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316" y="-500912"/>
            <a:ext cx="6336508" cy="10810942"/>
            <a:chOff x="-24316" y="-500912"/>
            <a:chExt cx="6336508" cy="108109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316" y="-500912"/>
              <a:ext cx="6336508" cy="108109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915" y="416098"/>
            <a:ext cx="3635336" cy="977771"/>
            <a:chOff x="14578915" y="416098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8597" y="385641"/>
              <a:ext cx="2437399" cy="11018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1306" y="83365"/>
              <a:ext cx="1789039" cy="181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0872" y="4749494"/>
            <a:ext cx="6875505" cy="10082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1699" y="614751"/>
            <a:ext cx="2925019" cy="1456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87959" y="367249"/>
            <a:ext cx="2754006" cy="1696630"/>
            <a:chOff x="2687959" y="367249"/>
            <a:chExt cx="2754006" cy="16966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87959" y="1126172"/>
              <a:ext cx="2754006" cy="68850"/>
              <a:chOff x="2687959" y="1126172"/>
              <a:chExt cx="2754006" cy="688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87959" y="1126172"/>
                <a:ext cx="2754006" cy="6885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8397" y="115811"/>
              <a:ext cx="3396210" cy="145991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4261" y="1056922"/>
              <a:ext cx="3528924" cy="1392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1702" y="2208313"/>
            <a:ext cx="11066667" cy="1118400"/>
            <a:chOff x="6811702" y="2208313"/>
            <a:chExt cx="11066667" cy="111840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811702" y="2774332"/>
              <a:ext cx="11060639" cy="550889"/>
              <a:chOff x="6811702" y="2774332"/>
              <a:chExt cx="11060639" cy="55088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11702" y="2774332"/>
                <a:ext cx="11060639" cy="55088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6382" y="2113085"/>
              <a:ext cx="2841267" cy="12729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11702" y="3934145"/>
            <a:ext cx="11066667" cy="1215867"/>
            <a:chOff x="6811702" y="3934145"/>
            <a:chExt cx="11066667" cy="1215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811702" y="4378583"/>
              <a:ext cx="11060639" cy="769734"/>
              <a:chOff x="6811702" y="4378583"/>
              <a:chExt cx="11060639" cy="76973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11702" y="4378583"/>
                <a:ext cx="11060639" cy="76973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6473" y="3838916"/>
              <a:ext cx="2295314" cy="12729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11702" y="6220258"/>
            <a:ext cx="10755885" cy="1854789"/>
            <a:chOff x="6811702" y="6220258"/>
            <a:chExt cx="10755885" cy="18547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1702" y="6220258"/>
              <a:ext cx="10755885" cy="185478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16473" y="5662215"/>
            <a:ext cx="1901629" cy="12729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316" y="-500912"/>
            <a:ext cx="6336508" cy="10810942"/>
            <a:chOff x="-24316" y="-500912"/>
            <a:chExt cx="6336508" cy="108109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316" y="-500912"/>
              <a:ext cx="6336508" cy="108109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69368" y="5752308"/>
            <a:ext cx="5641304" cy="4287391"/>
            <a:chOff x="12469368" y="5752308"/>
            <a:chExt cx="5641304" cy="42873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9368" y="5752308"/>
              <a:ext cx="5641304" cy="42873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9368" y="5167173"/>
            <a:ext cx="3005766" cy="535457"/>
            <a:chOff x="12469368" y="5167173"/>
            <a:chExt cx="3005766" cy="535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9368" y="5167173"/>
              <a:ext cx="3005766" cy="535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78915" y="416098"/>
            <a:ext cx="3635336" cy="977771"/>
            <a:chOff x="14578915" y="416098"/>
            <a:chExt cx="3635336" cy="9777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8597" y="385641"/>
              <a:ext cx="2437399" cy="11018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51306" y="83365"/>
              <a:ext cx="1789039" cy="1817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699" y="614751"/>
            <a:ext cx="2925019" cy="1456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87959" y="367249"/>
            <a:ext cx="2754006" cy="1696630"/>
            <a:chOff x="2687959" y="367249"/>
            <a:chExt cx="2754006" cy="169663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687959" y="1126172"/>
              <a:ext cx="2754006" cy="68850"/>
              <a:chOff x="2687959" y="1126172"/>
              <a:chExt cx="2754006" cy="6885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87959" y="1126172"/>
                <a:ext cx="2754006" cy="6885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8397" y="115811"/>
              <a:ext cx="3396210" cy="145991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4261" y="1056922"/>
              <a:ext cx="3528924" cy="1392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26484" y="1708426"/>
            <a:ext cx="5324508" cy="3702919"/>
            <a:chOff x="6826484" y="1708426"/>
            <a:chExt cx="5324508" cy="37029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6484" y="1708426"/>
              <a:ext cx="5324508" cy="3702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6484" y="1191290"/>
            <a:ext cx="4306791" cy="462632"/>
            <a:chOff x="6826484" y="1191290"/>
            <a:chExt cx="4306791" cy="4626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6484" y="1191290"/>
              <a:ext cx="4306791" cy="4626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82292" y="3283259"/>
            <a:ext cx="1258359" cy="1544499"/>
            <a:chOff x="10682292" y="3283259"/>
            <a:chExt cx="1258359" cy="15444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82292" y="3283259"/>
              <a:ext cx="1258359" cy="15444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40872" y="4749494"/>
            <a:ext cx="6875505" cy="10082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31256" y="587536"/>
            <a:ext cx="4007705" cy="12729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74139" y="4492348"/>
            <a:ext cx="3177705" cy="12729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316" y="-500912"/>
            <a:ext cx="6336508" cy="10810942"/>
            <a:chOff x="-24316" y="-500912"/>
            <a:chExt cx="6336508" cy="108109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316" y="-500912"/>
              <a:ext cx="6336508" cy="108109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2138" y="5352899"/>
            <a:ext cx="5907230" cy="4152790"/>
            <a:chOff x="6462138" y="5352899"/>
            <a:chExt cx="5907230" cy="4152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2138" y="5352899"/>
              <a:ext cx="5907230" cy="4152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78915" y="416098"/>
            <a:ext cx="3635336" cy="977771"/>
            <a:chOff x="14578915" y="416098"/>
            <a:chExt cx="3635336" cy="977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8597" y="385641"/>
              <a:ext cx="2437399" cy="11018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306" y="83365"/>
              <a:ext cx="1789039" cy="1817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1699" y="614751"/>
            <a:ext cx="2925019" cy="1456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87959" y="1126172"/>
            <a:ext cx="2754006" cy="68850"/>
            <a:chOff x="2687959" y="1126172"/>
            <a:chExt cx="2754006" cy="688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7959" y="1126172"/>
              <a:ext cx="2754006" cy="68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62138" y="4973221"/>
            <a:ext cx="5523821" cy="407741"/>
            <a:chOff x="6462138" y="4973221"/>
            <a:chExt cx="5523821" cy="4077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2138" y="4973221"/>
              <a:ext cx="5523821" cy="407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69368" y="5640464"/>
            <a:ext cx="5907230" cy="3858071"/>
            <a:chOff x="12369368" y="5640464"/>
            <a:chExt cx="5907230" cy="38580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9368" y="5640464"/>
              <a:ext cx="5907230" cy="38580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69368" y="4973221"/>
            <a:ext cx="5238095" cy="462754"/>
            <a:chOff x="12369368" y="4973221"/>
            <a:chExt cx="5238095" cy="4627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69368" y="4973221"/>
              <a:ext cx="5238095" cy="4627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8397" y="115811"/>
            <a:ext cx="3396210" cy="14599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65207" y="1056472"/>
            <a:ext cx="3678057" cy="15077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21949" y="4749497"/>
            <a:ext cx="7037971" cy="10082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08157" y="2158703"/>
            <a:ext cx="9209524" cy="1900568"/>
            <a:chOff x="6808157" y="2158703"/>
            <a:chExt cx="9209524" cy="19005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808157" y="2630700"/>
              <a:ext cx="9200252" cy="1421144"/>
              <a:chOff x="6808157" y="2630700"/>
              <a:chExt cx="9200252" cy="142114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08157" y="2630700"/>
                <a:ext cx="9200252" cy="142114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12928" y="2063475"/>
              <a:ext cx="1901029" cy="12729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8157" y="1007841"/>
            <a:ext cx="9228571" cy="832121"/>
            <a:chOff x="6808157" y="1007841"/>
            <a:chExt cx="9228571" cy="8321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808157" y="1439962"/>
              <a:ext cx="9224568" cy="399867"/>
              <a:chOff x="6808157" y="1439962"/>
              <a:chExt cx="9224568" cy="3998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808157" y="1439962"/>
                <a:ext cx="9224568" cy="39986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2928" y="912612"/>
              <a:ext cx="2841267" cy="127293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66910" y="4427388"/>
            <a:ext cx="3867343" cy="12729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74140" y="4427388"/>
            <a:ext cx="3175086" cy="12729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8911" y="1806638"/>
            <a:ext cx="3685588" cy="1349201"/>
            <a:chOff x="7748911" y="1806638"/>
            <a:chExt cx="3685588" cy="13492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4373" y="1904449"/>
              <a:ext cx="2121790" cy="1078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2740" y="1521612"/>
              <a:ext cx="1970202" cy="224362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773666" y="1806638"/>
              <a:ext cx="3660833" cy="21178"/>
              <a:chOff x="7773666" y="1806638"/>
              <a:chExt cx="3660833" cy="211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73666" y="1806638"/>
                <a:ext cx="3660833" cy="2117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197285" y="1806638"/>
            <a:ext cx="3676026" cy="1339677"/>
            <a:chOff x="13197285" y="1806638"/>
            <a:chExt cx="3676026" cy="13396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76104" y="1896818"/>
              <a:ext cx="2949837" cy="11018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11114" y="1540659"/>
              <a:ext cx="2196392" cy="221505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212478" y="1806638"/>
              <a:ext cx="3660833" cy="21178"/>
              <a:chOff x="13212478" y="1806638"/>
              <a:chExt cx="3660833" cy="2117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12478" y="1806638"/>
                <a:ext cx="3660833" cy="2117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756530" y="4540557"/>
            <a:ext cx="3677969" cy="1339677"/>
            <a:chOff x="7756530" y="4540557"/>
            <a:chExt cx="3677969" cy="13396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14399" y="4641738"/>
              <a:ext cx="2984161" cy="11018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0359" y="4274578"/>
              <a:ext cx="2196392" cy="221505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773666" y="4540557"/>
              <a:ext cx="3660833" cy="21178"/>
              <a:chOff x="7773666" y="4540557"/>
              <a:chExt cx="3660833" cy="2117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73666" y="4540557"/>
                <a:ext cx="3660833" cy="21178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2036" y="1251057"/>
            <a:ext cx="5456772" cy="30534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48911" y="7264952"/>
            <a:ext cx="3677969" cy="1344435"/>
            <a:chOff x="7748911" y="7264952"/>
            <a:chExt cx="3677969" cy="1344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5542" y="7347086"/>
              <a:ext cx="5348590" cy="103898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62740" y="6989454"/>
              <a:ext cx="2196402" cy="222934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7766047" y="7264952"/>
              <a:ext cx="3660833" cy="21178"/>
              <a:chOff x="7766047" y="7264952"/>
              <a:chExt cx="3660833" cy="211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66047" y="7264952"/>
                <a:ext cx="3660833" cy="2117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197285" y="4539685"/>
            <a:ext cx="3677969" cy="1344435"/>
            <a:chOff x="13197285" y="4539685"/>
            <a:chExt cx="3677969" cy="13444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46107" y="4640866"/>
              <a:ext cx="2993142" cy="110183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1114" y="4264187"/>
              <a:ext cx="2232592" cy="222934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214421" y="4539685"/>
              <a:ext cx="3660833" cy="21178"/>
              <a:chOff x="13214421" y="4539685"/>
              <a:chExt cx="3660833" cy="2117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14421" y="4539685"/>
                <a:ext cx="3660833" cy="2117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300142" y="7264952"/>
            <a:ext cx="3677969" cy="1344435"/>
            <a:chOff x="13300142" y="7264952"/>
            <a:chExt cx="3677969" cy="13444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57726" y="7347086"/>
              <a:ext cx="5402875" cy="103898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13971" y="6989454"/>
              <a:ext cx="2214497" cy="222934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317278" y="7264952"/>
              <a:ext cx="3660833" cy="21178"/>
              <a:chOff x="13317278" y="7264952"/>
              <a:chExt cx="3660833" cy="2117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317278" y="7264952"/>
                <a:ext cx="3660833" cy="2117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316" y="-500912"/>
            <a:ext cx="6336508" cy="10810942"/>
            <a:chOff x="-24316" y="-500912"/>
            <a:chExt cx="6336508" cy="108109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316" y="-500912"/>
              <a:ext cx="6336508" cy="108109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7785" y="1738489"/>
            <a:ext cx="9981157" cy="6808735"/>
            <a:chOff x="7357785" y="1738489"/>
            <a:chExt cx="9981157" cy="68087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7785" y="1738489"/>
              <a:ext cx="9981157" cy="68087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78915" y="416098"/>
            <a:ext cx="3635336" cy="977771"/>
            <a:chOff x="14578915" y="416098"/>
            <a:chExt cx="3635336" cy="977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8597" y="385641"/>
              <a:ext cx="2437399" cy="11018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306" y="83365"/>
              <a:ext cx="1789039" cy="1817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76" y="97431"/>
            <a:ext cx="4759514" cy="1459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8136" y="1104984"/>
            <a:ext cx="2786930" cy="1696842"/>
            <a:chOff x="3318136" y="1104984"/>
            <a:chExt cx="2786930" cy="16968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22812" y="1863907"/>
              <a:ext cx="2754006" cy="68850"/>
              <a:chOff x="3322812" y="1863907"/>
              <a:chExt cx="2754006" cy="6885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22812" y="1863907"/>
                <a:ext cx="2754006" cy="6885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250" y="853546"/>
              <a:ext cx="3396210" cy="145991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0060" y="1794206"/>
              <a:ext cx="3678057" cy="1507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066908" y="1196858"/>
            <a:ext cx="6703695" cy="15265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40872" y="4749494"/>
            <a:ext cx="6875505" cy="10082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836" y="5271215"/>
            <a:ext cx="17100041" cy="1432128"/>
            <a:chOff x="592836" y="5271215"/>
            <a:chExt cx="17100041" cy="1432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836" y="5271215"/>
              <a:ext cx="17100041" cy="1432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915" y="416098"/>
            <a:ext cx="3635336" cy="977771"/>
            <a:chOff x="14578915" y="416098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8597" y="385641"/>
              <a:ext cx="2437399" cy="11018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1306" y="83365"/>
              <a:ext cx="1789039" cy="181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7413" y="1510642"/>
            <a:ext cx="8885390" cy="9625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67040" y="2727652"/>
            <a:ext cx="12351635" cy="2165857"/>
            <a:chOff x="2967040" y="2727652"/>
            <a:chExt cx="12351635" cy="2165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7040" y="2727652"/>
              <a:ext cx="12351635" cy="2165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4964" y="5059575"/>
            <a:ext cx="1108622" cy="2041540"/>
            <a:chOff x="12274964" y="5059575"/>
            <a:chExt cx="1108622" cy="20415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4964" y="5059575"/>
              <a:ext cx="1108622" cy="20415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42351" y="5052224"/>
            <a:ext cx="1108622" cy="2041540"/>
            <a:chOff x="14842351" y="5052224"/>
            <a:chExt cx="1108622" cy="20415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42351" y="5052224"/>
              <a:ext cx="1108622" cy="20415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3819" y="3153058"/>
            <a:ext cx="11809010" cy="21586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70339" y="2460536"/>
            <a:ext cx="2145037" cy="587750"/>
            <a:chOff x="8070339" y="2460536"/>
            <a:chExt cx="2145037" cy="5877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848982" y="1681893"/>
              <a:ext cx="587750" cy="2145037"/>
              <a:chOff x="8848982" y="1681893"/>
              <a:chExt cx="587750" cy="214503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8848982" y="1681893"/>
                <a:ext cx="587750" cy="214503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9432" y="2308697"/>
              <a:ext cx="2223648" cy="9847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203" y="1778635"/>
            <a:ext cx="8521772" cy="356488"/>
            <a:chOff x="400203" y="1778635"/>
            <a:chExt cx="8521772" cy="356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203" y="1778635"/>
              <a:ext cx="8521772" cy="356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203" y="2976782"/>
            <a:ext cx="8521772" cy="5719439"/>
            <a:chOff x="400203" y="2976782"/>
            <a:chExt cx="8521772" cy="57194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203" y="2976782"/>
              <a:ext cx="8521772" cy="5719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58967" y="1778635"/>
            <a:ext cx="8521772" cy="4008985"/>
            <a:chOff x="9458967" y="1778635"/>
            <a:chExt cx="8521772" cy="4008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8967" y="1778635"/>
              <a:ext cx="8521772" cy="4008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8967" y="6660209"/>
            <a:ext cx="6171429" cy="1107314"/>
            <a:chOff x="9458967" y="6660209"/>
            <a:chExt cx="6171429" cy="1107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8967" y="6660209"/>
              <a:ext cx="6171429" cy="11073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974" y="1070847"/>
            <a:ext cx="2841267" cy="12729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974" y="2374042"/>
            <a:ext cx="7292943" cy="12729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3738" y="1070847"/>
            <a:ext cx="4522219" cy="12729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3738" y="6120543"/>
            <a:ext cx="5534486" cy="12729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78915" y="416098"/>
            <a:ext cx="3635336" cy="977771"/>
            <a:chOff x="14578915" y="416098"/>
            <a:chExt cx="3635336" cy="9777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28597" y="385641"/>
              <a:ext cx="2437399" cy="11018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51306" y="83365"/>
              <a:ext cx="1789039" cy="1817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203" y="2165994"/>
            <a:ext cx="9781804" cy="292828"/>
            <a:chOff x="400203" y="2165994"/>
            <a:chExt cx="9781804" cy="292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203" y="2165994"/>
              <a:ext cx="9781804" cy="2928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203" y="3572595"/>
            <a:ext cx="9781804" cy="2637030"/>
            <a:chOff x="400203" y="3572595"/>
            <a:chExt cx="9781804" cy="2637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203" y="3572595"/>
              <a:ext cx="9781804" cy="2637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203" y="6404154"/>
            <a:ext cx="8513379" cy="3457541"/>
            <a:chOff x="400203" y="6404154"/>
            <a:chExt cx="8513379" cy="34575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203" y="6404154"/>
              <a:ext cx="8513379" cy="3457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2776" y="2165994"/>
            <a:ext cx="4119011" cy="1204616"/>
            <a:chOff x="10782776" y="2165994"/>
            <a:chExt cx="4119011" cy="12046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2776" y="2165994"/>
              <a:ext cx="4119011" cy="1204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2776" y="4321997"/>
            <a:ext cx="7066564" cy="4115067"/>
            <a:chOff x="10782776" y="4321997"/>
            <a:chExt cx="7066564" cy="4115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2776" y="4321997"/>
              <a:ext cx="7066564" cy="41150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974" y="1585132"/>
            <a:ext cx="7091990" cy="12729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87548" y="3718835"/>
            <a:ext cx="7103657" cy="12729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4974" y="2642449"/>
            <a:ext cx="6477105" cy="16538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87548" y="1585132"/>
            <a:ext cx="6916152" cy="12729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78915" y="416098"/>
            <a:ext cx="3635336" cy="977771"/>
            <a:chOff x="14578915" y="416098"/>
            <a:chExt cx="3635336" cy="9777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28597" y="385641"/>
              <a:ext cx="2437399" cy="11018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51306" y="83365"/>
              <a:ext cx="1789039" cy="1817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967" y="-218556"/>
            <a:ext cx="18360682" cy="9971375"/>
            <a:chOff x="-74967" y="-218556"/>
            <a:chExt cx="18360682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9116" y="3194818"/>
            <a:ext cx="8505783" cy="23417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954" y="1693028"/>
            <a:ext cx="11544070" cy="7464667"/>
            <a:chOff x="141954" y="1693028"/>
            <a:chExt cx="11544070" cy="74646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954" y="1693028"/>
              <a:ext cx="11544070" cy="74646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16300" y="4221438"/>
            <a:ext cx="6178991" cy="20780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474" y="2261528"/>
            <a:ext cx="11613220" cy="5762657"/>
            <a:chOff x="145474" y="2261528"/>
            <a:chExt cx="11613220" cy="57626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74" y="2261528"/>
              <a:ext cx="11613220" cy="57626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677" y="2611550"/>
            <a:ext cx="1428571" cy="5412636"/>
            <a:chOff x="1142677" y="2611550"/>
            <a:chExt cx="1428571" cy="54126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677" y="2611550"/>
              <a:ext cx="1428571" cy="54126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04109" y="2611550"/>
            <a:ext cx="1428571" cy="5412636"/>
            <a:chOff x="9904109" y="2611550"/>
            <a:chExt cx="1428571" cy="54126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04109" y="2611550"/>
              <a:ext cx="1428571" cy="54126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2654" y="8023683"/>
            <a:ext cx="3308877" cy="19749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25038" y="8023559"/>
            <a:ext cx="3326972" cy="19752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31500" y="1340109"/>
            <a:ext cx="6703639" cy="20780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67255" y="3255167"/>
            <a:ext cx="6432210" cy="26911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45779" y="6260877"/>
            <a:ext cx="7493258" cy="2691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488" y="1532553"/>
            <a:ext cx="10035002" cy="8223290"/>
            <a:chOff x="896488" y="1532553"/>
            <a:chExt cx="10035002" cy="82232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6488" y="1532553"/>
              <a:ext cx="10035002" cy="82232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9692" y="3635486"/>
            <a:ext cx="6963658" cy="32343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338" y="2031321"/>
            <a:ext cx="10827302" cy="7001188"/>
            <a:chOff x="500338" y="2031321"/>
            <a:chExt cx="10827302" cy="70011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338" y="2031321"/>
              <a:ext cx="10827302" cy="70011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16300" y="4221438"/>
            <a:ext cx="6178991" cy="20780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039" y="1350485"/>
            <a:ext cx="8361901" cy="4149303"/>
            <a:chOff x="1733039" y="1350485"/>
            <a:chExt cx="8361901" cy="41493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039" y="1350485"/>
              <a:ext cx="8361901" cy="4149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2405" y="5610911"/>
            <a:ext cx="9123168" cy="4527055"/>
            <a:chOff x="1352405" y="5610911"/>
            <a:chExt cx="9123168" cy="45270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2405" y="5610911"/>
              <a:ext cx="9123168" cy="45270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54827" y="3255167"/>
            <a:ext cx="7457068" cy="2691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45779" y="6260877"/>
            <a:ext cx="7475163" cy="26911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24348" y="1386519"/>
            <a:ext cx="8275913" cy="19728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99597" y="1585338"/>
            <a:ext cx="1068487" cy="3837154"/>
            <a:chOff x="2399597" y="1585338"/>
            <a:chExt cx="1068487" cy="38371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99597" y="1585338"/>
              <a:ext cx="1068487" cy="3837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06906" y="1585338"/>
            <a:ext cx="1068487" cy="3837154"/>
            <a:chOff x="8706906" y="1585338"/>
            <a:chExt cx="1068487" cy="38371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6906" y="1585338"/>
              <a:ext cx="1068487" cy="383715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77816" y="1967795"/>
            <a:ext cx="4675155" cy="102945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77539" y="2683784"/>
            <a:ext cx="3893308" cy="10294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967" y="-218556"/>
            <a:ext cx="18360682" cy="9971375"/>
            <a:chOff x="-74967" y="-218556"/>
            <a:chExt cx="18360682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5563" y="3194818"/>
            <a:ext cx="6873935" cy="23417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7031" y="1826324"/>
            <a:ext cx="10333917" cy="6633065"/>
            <a:chOff x="747031" y="1826324"/>
            <a:chExt cx="10333917" cy="66330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031" y="1826324"/>
              <a:ext cx="10333917" cy="663306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16300" y="4221438"/>
            <a:ext cx="6178991" cy="20780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693" y="2451209"/>
            <a:ext cx="10766592" cy="5383296"/>
            <a:chOff x="530693" y="2451209"/>
            <a:chExt cx="10766592" cy="53832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693" y="2451209"/>
              <a:ext cx="10766592" cy="538329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65018" y="1209324"/>
            <a:ext cx="6296496" cy="20780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25729" y="2840267"/>
            <a:ext cx="1337649" cy="4153046"/>
            <a:chOff x="1525729" y="2840267"/>
            <a:chExt cx="1337649" cy="41530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5729" y="2840267"/>
              <a:ext cx="1337649" cy="41530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2472" y="2840267"/>
            <a:ext cx="1300870" cy="4153046"/>
            <a:chOff x="9602472" y="2840267"/>
            <a:chExt cx="1300870" cy="41530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2472" y="2840267"/>
              <a:ext cx="1300870" cy="415304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55045" y="4820552"/>
            <a:ext cx="4675155" cy="10294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73069" y="5568171"/>
            <a:ext cx="3893308" cy="10294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54827" y="3255167"/>
            <a:ext cx="7457068" cy="26911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45779" y="6260877"/>
            <a:ext cx="7475163" cy="26911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4209" y="1737243"/>
            <a:ext cx="8999561" cy="7306264"/>
            <a:chOff x="1414209" y="1737243"/>
            <a:chExt cx="8999561" cy="73062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4209" y="1737243"/>
              <a:ext cx="8999561" cy="730626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85721" y="3635248"/>
            <a:ext cx="7107744" cy="32347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9325" y="1670635"/>
            <a:ext cx="10169327" cy="7997238"/>
            <a:chOff x="829325" y="1670635"/>
            <a:chExt cx="10169327" cy="7997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325" y="1670635"/>
              <a:ext cx="10169327" cy="79972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16300" y="4221438"/>
            <a:ext cx="6178991" cy="20780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0979" y="5676273"/>
            <a:ext cx="8905952" cy="4358232"/>
            <a:chOff x="1460979" y="5676273"/>
            <a:chExt cx="8905952" cy="43582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979" y="5676273"/>
              <a:ext cx="8905952" cy="4358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0911" y="1167479"/>
            <a:ext cx="8906088" cy="4358299"/>
            <a:chOff x="1460911" y="1167479"/>
            <a:chExt cx="8906088" cy="4358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911" y="1167479"/>
              <a:ext cx="8906088" cy="4358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7019" y="513702"/>
            <a:ext cx="9513940" cy="520258"/>
            <a:chOff x="1157019" y="513702"/>
            <a:chExt cx="9513940" cy="52025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25754" y="-55033"/>
              <a:ext cx="520258" cy="1657727"/>
              <a:chOff x="1725754" y="-55033"/>
              <a:chExt cx="520258" cy="165772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725754" y="-55033"/>
                <a:ext cx="520258" cy="165772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387" y="485960"/>
              <a:ext cx="1952942" cy="63656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689807" y="-55033"/>
              <a:ext cx="520258" cy="1657727"/>
              <a:chOff x="3689807" y="-55033"/>
              <a:chExt cx="520258" cy="165772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3689807" y="-55033"/>
                <a:ext cx="520258" cy="165772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7355" y="485932"/>
              <a:ext cx="1768768" cy="63667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653860" y="-55033"/>
              <a:ext cx="520258" cy="1657727"/>
              <a:chOff x="5653860" y="-55033"/>
              <a:chExt cx="520258" cy="16577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5653860" y="-55033"/>
                <a:ext cx="520258" cy="165772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92760" y="485932"/>
              <a:ext cx="2063730" cy="63667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617914" y="-55033"/>
              <a:ext cx="520258" cy="1657727"/>
              <a:chOff x="7617914" y="-55033"/>
              <a:chExt cx="520258" cy="165772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7617914" y="-55033"/>
                <a:ext cx="520258" cy="165772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41119" y="485932"/>
              <a:ext cx="2143177" cy="63667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581967" y="-55033"/>
              <a:ext cx="520258" cy="1657727"/>
              <a:chOff x="9581967" y="-55033"/>
              <a:chExt cx="520258" cy="165772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9581967" y="-55033"/>
                <a:ext cx="520258" cy="165772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54772" y="489840"/>
              <a:ext cx="1911825" cy="63096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54827" y="3255167"/>
            <a:ext cx="7457068" cy="26911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45779" y="6260877"/>
            <a:ext cx="7457077" cy="26911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82645" y="1397181"/>
            <a:ext cx="7565085" cy="19726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479432" y="1422420"/>
            <a:ext cx="1129197" cy="3934808"/>
            <a:chOff x="2479432" y="1422420"/>
            <a:chExt cx="1129197" cy="39348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432" y="1422420"/>
              <a:ext cx="1129197" cy="39348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24008" y="1422420"/>
            <a:ext cx="1133333" cy="3933333"/>
            <a:chOff x="8924008" y="1422420"/>
            <a:chExt cx="1133333" cy="39333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24008" y="1422420"/>
              <a:ext cx="1133333" cy="393333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86952" y="1481068"/>
            <a:ext cx="4675155" cy="10294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70941" y="2458589"/>
            <a:ext cx="3893308" cy="102945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8618" y="1533686"/>
            <a:ext cx="10290743" cy="8460235"/>
            <a:chOff x="768618" y="1533686"/>
            <a:chExt cx="10290743" cy="84602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618" y="1533686"/>
              <a:ext cx="10290743" cy="846023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16300" y="4221438"/>
            <a:ext cx="6178991" cy="20780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9206" y="0"/>
            <a:ext cx="6336508" cy="10285714"/>
            <a:chOff x="11949206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9206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387" y="485960"/>
            <a:ext cx="1952942" cy="6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7355" y="485932"/>
            <a:ext cx="1768768" cy="636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92760" y="485932"/>
            <a:ext cx="2063730" cy="63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7914" y="-55033"/>
            <a:ext cx="520258" cy="1657727"/>
            <a:chOff x="7617914" y="-55033"/>
            <a:chExt cx="520258" cy="1657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61791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41119" y="485932"/>
            <a:ext cx="2143177" cy="636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1967" y="-55033"/>
            <a:ext cx="520258" cy="1657727"/>
            <a:chOff x="9581967" y="-55033"/>
            <a:chExt cx="520258" cy="16577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9581967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0252" y="5731729"/>
            <a:ext cx="9107475" cy="4456850"/>
            <a:chOff x="1360252" y="5731729"/>
            <a:chExt cx="9107475" cy="44568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0252" y="5731729"/>
              <a:ext cx="9107475" cy="44568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3697" y="1262717"/>
            <a:ext cx="8600584" cy="4208797"/>
            <a:chOff x="1613697" y="1262717"/>
            <a:chExt cx="8600584" cy="42087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3697" y="1262717"/>
              <a:ext cx="8600584" cy="42087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4772" y="489840"/>
            <a:ext cx="1911825" cy="6309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46855" y="3255167"/>
            <a:ext cx="7434915" cy="27940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26732" y="6260877"/>
            <a:ext cx="7457068" cy="26911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08819" y="1278675"/>
            <a:ext cx="6674675" cy="19726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41336" y="1536706"/>
            <a:ext cx="1337386" cy="3934808"/>
            <a:chOff x="2441336" y="1536706"/>
            <a:chExt cx="1337386" cy="39348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41336" y="1536706"/>
              <a:ext cx="1337386" cy="39348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36473" y="1501686"/>
            <a:ext cx="1187535" cy="3969827"/>
            <a:chOff x="8836473" y="1501686"/>
            <a:chExt cx="1187535" cy="39698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36473" y="1501686"/>
              <a:ext cx="1187535" cy="396982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43514" y="1785830"/>
            <a:ext cx="4670984" cy="102945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89989" y="2915732"/>
            <a:ext cx="3893308" cy="10294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457223"/>
            <a:ext cx="8942713" cy="4437511"/>
            <a:chOff x="9142857" y="1457223"/>
            <a:chExt cx="8942713" cy="4437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457223"/>
              <a:ext cx="8942713" cy="4437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07704" y="1924907"/>
            <a:ext cx="1440321" cy="3969827"/>
            <a:chOff x="16407704" y="1924907"/>
            <a:chExt cx="1440321" cy="39698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7704" y="1924907"/>
              <a:ext cx="1440321" cy="3969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8762" y="1919244"/>
            <a:ext cx="8370460" cy="3513471"/>
            <a:chOff x="398762" y="1919244"/>
            <a:chExt cx="8370460" cy="3513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762" y="1919244"/>
              <a:ext cx="8370460" cy="3513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0790" y="6523434"/>
            <a:ext cx="17430581" cy="10082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7663" y="7279388"/>
            <a:ext cx="13576667" cy="10082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7663" y="8051351"/>
            <a:ext cx="13586314" cy="1008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96626" y="2655517"/>
            <a:ext cx="7692462" cy="6625087"/>
            <a:chOff x="5296626" y="2655517"/>
            <a:chExt cx="7692462" cy="66250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6626" y="2655517"/>
              <a:ext cx="7692462" cy="66250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0314" y="1101542"/>
            <a:ext cx="13026362" cy="1946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3912" y="2119795"/>
            <a:ext cx="10521487" cy="1222193"/>
            <a:chOff x="7103912" y="2119795"/>
            <a:chExt cx="10521487" cy="1222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3912" y="2119795"/>
              <a:ext cx="10521487" cy="12221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762" y="5140898"/>
            <a:ext cx="6171429" cy="4796082"/>
            <a:chOff x="704762" y="5140898"/>
            <a:chExt cx="6171429" cy="4796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762" y="5140898"/>
              <a:ext cx="6171429" cy="47960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03912" y="6977125"/>
            <a:ext cx="10521487" cy="1069529"/>
            <a:chOff x="7103912" y="6977125"/>
            <a:chExt cx="10521487" cy="1069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3912" y="6977125"/>
              <a:ext cx="10521487" cy="1069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53903" y="1503491"/>
            <a:ext cx="317195" cy="2137607"/>
            <a:chOff x="12553903" y="1503491"/>
            <a:chExt cx="317195" cy="2137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553903" y="1503491"/>
              <a:ext cx="317195" cy="21376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30150" y="1821732"/>
            <a:ext cx="317195" cy="2109216"/>
            <a:chOff x="13230150" y="1821732"/>
            <a:chExt cx="317195" cy="21092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230150" y="1821732"/>
              <a:ext cx="317195" cy="21092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78146" y="2086624"/>
            <a:ext cx="317195" cy="2148251"/>
            <a:chOff x="12778146" y="2086624"/>
            <a:chExt cx="317195" cy="21482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778146" y="2086624"/>
              <a:ext cx="317195" cy="21482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88160" y="6288085"/>
            <a:ext cx="316638" cy="2133854"/>
            <a:chOff x="12588160" y="6288085"/>
            <a:chExt cx="316638" cy="21338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588160" y="6288085"/>
              <a:ext cx="316638" cy="21338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44677" y="6587224"/>
            <a:ext cx="316638" cy="2142599"/>
            <a:chOff x="13244677" y="6587224"/>
            <a:chExt cx="316638" cy="21425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244677" y="6587224"/>
              <a:ext cx="316638" cy="21425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12009" y="6870194"/>
            <a:ext cx="316638" cy="2144479"/>
            <a:chOff x="12812009" y="6870194"/>
            <a:chExt cx="316638" cy="21444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812009" y="6870194"/>
              <a:ext cx="316638" cy="21444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4762" y="337959"/>
            <a:ext cx="6171429" cy="4804898"/>
            <a:chOff x="704762" y="337959"/>
            <a:chExt cx="6171429" cy="48048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762" y="337959"/>
              <a:ext cx="6171429" cy="48048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27536" y="4725181"/>
            <a:ext cx="14711152" cy="10082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72810" y="1364605"/>
            <a:ext cx="2353276" cy="10082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6143" y="6104971"/>
            <a:ext cx="4637924" cy="10082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21542" y="5600714"/>
            <a:ext cx="13515248" cy="136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505" y="6701495"/>
            <a:ext cx="17427000" cy="1721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65209" y="4409413"/>
            <a:ext cx="2355296" cy="282220"/>
            <a:chOff x="7965209" y="4409413"/>
            <a:chExt cx="2355296" cy="2822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7965209" y="4409413"/>
              <a:ext cx="2355296" cy="282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017" y="2920080"/>
            <a:ext cx="5036118" cy="3260886"/>
            <a:chOff x="1509017" y="2920080"/>
            <a:chExt cx="5036118" cy="32608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017" y="2920080"/>
              <a:ext cx="5036118" cy="32608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5038" y="2937532"/>
            <a:ext cx="4387884" cy="3225983"/>
            <a:chOff x="12115038" y="2937532"/>
            <a:chExt cx="4387884" cy="32259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5038" y="2937532"/>
              <a:ext cx="4387884" cy="32259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8702" y="1749306"/>
            <a:ext cx="14951362" cy="155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8945" y="318201"/>
            <a:ext cx="3635336" cy="1220313"/>
            <a:chOff x="338945" y="318201"/>
            <a:chExt cx="3635336" cy="12203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675" y="409015"/>
              <a:ext cx="2055704" cy="11018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4" y="-95713"/>
              <a:ext cx="1970211" cy="22436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214" y="3439706"/>
            <a:ext cx="4245992" cy="3299743"/>
            <a:chOff x="438214" y="3439706"/>
            <a:chExt cx="4245992" cy="32997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214" y="3439706"/>
              <a:ext cx="4245992" cy="32997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07468" y="4537395"/>
            <a:ext cx="10173142" cy="1104364"/>
            <a:chOff x="4907468" y="4537395"/>
            <a:chExt cx="10173142" cy="11043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7468" y="4537395"/>
              <a:ext cx="10173142" cy="1104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68576" y="3998083"/>
            <a:ext cx="287118" cy="1934918"/>
            <a:chOff x="10168576" y="3998083"/>
            <a:chExt cx="287118" cy="19349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168576" y="3998083"/>
              <a:ext cx="287118" cy="1934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0700" y="4286148"/>
            <a:ext cx="287118" cy="1909220"/>
            <a:chOff x="10780700" y="4286148"/>
            <a:chExt cx="287118" cy="19092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0780700" y="4286148"/>
              <a:ext cx="287118" cy="19092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1555" y="4525923"/>
            <a:ext cx="287118" cy="1944553"/>
            <a:chOff x="10371555" y="4525923"/>
            <a:chExt cx="287118" cy="19445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371555" y="4525923"/>
              <a:ext cx="287118" cy="19445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7468" y="7724759"/>
            <a:ext cx="11555270" cy="1169016"/>
            <a:chOff x="4907468" y="7724759"/>
            <a:chExt cx="11555270" cy="11690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7468" y="7724759"/>
              <a:ext cx="11555270" cy="1169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8214" y="6790219"/>
            <a:ext cx="4245992" cy="3299743"/>
            <a:chOff x="438214" y="6790219"/>
            <a:chExt cx="4245992" cy="32997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214" y="6790219"/>
              <a:ext cx="4245992" cy="3299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71026" y="6974772"/>
            <a:ext cx="287118" cy="2441093"/>
            <a:chOff x="11071026" y="6974772"/>
            <a:chExt cx="287118" cy="24410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071026" y="6974772"/>
              <a:ext cx="287118" cy="24410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16847" y="7229142"/>
            <a:ext cx="287118" cy="2482785"/>
            <a:chOff x="11716847" y="7229142"/>
            <a:chExt cx="287118" cy="24827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1716847" y="7229142"/>
              <a:ext cx="287118" cy="24827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08231" y="7327615"/>
            <a:ext cx="315634" cy="2800722"/>
            <a:chOff x="11308231" y="7327615"/>
            <a:chExt cx="315634" cy="28007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1308231" y="7327615"/>
              <a:ext cx="315634" cy="28007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18603" y="3022029"/>
            <a:ext cx="14515219" cy="10082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85862" y="6216340"/>
            <a:ext cx="12680638" cy="138639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9023" y="3734526"/>
            <a:ext cx="1355238" cy="8247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9023" y="7174282"/>
            <a:ext cx="1941667" cy="8247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38214" y="0"/>
            <a:ext cx="4245992" cy="3299743"/>
            <a:chOff x="438214" y="0"/>
            <a:chExt cx="4245992" cy="32997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8214" y="0"/>
              <a:ext cx="4245992" cy="32997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07468" y="1012850"/>
            <a:ext cx="11555270" cy="1274043"/>
            <a:chOff x="4907468" y="1012850"/>
            <a:chExt cx="11555270" cy="12740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07468" y="1012850"/>
              <a:ext cx="11555270" cy="12740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97435" y="382275"/>
            <a:ext cx="287118" cy="2293038"/>
            <a:chOff x="10897435" y="382275"/>
            <a:chExt cx="287118" cy="229303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0897435" y="382275"/>
              <a:ext cx="287118" cy="22930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7283" y="562617"/>
            <a:ext cx="287118" cy="2482785"/>
            <a:chOff x="11617283" y="562617"/>
            <a:chExt cx="287118" cy="248278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1617283" y="562617"/>
              <a:ext cx="287118" cy="24827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077315" y="937643"/>
            <a:ext cx="315634" cy="2247619"/>
            <a:chOff x="11077315" y="937643"/>
            <a:chExt cx="315634" cy="224761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1077315" y="937643"/>
              <a:ext cx="315634" cy="224761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9023" y="367136"/>
            <a:ext cx="1648457" cy="82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82408" y="3809078"/>
            <a:ext cx="20031324" cy="29695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03225" y="-1361668"/>
            <a:ext cx="20892165" cy="11647382"/>
            <a:chOff x="-1303225" y="-1361668"/>
            <a:chExt cx="20892165" cy="11647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03225" y="-1361668"/>
              <a:ext cx="20892165" cy="11647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189" y="4435420"/>
            <a:ext cx="18778381" cy="20647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95425" y="2381800"/>
            <a:ext cx="5590102" cy="6772476"/>
            <a:chOff x="12495425" y="2381800"/>
            <a:chExt cx="5590102" cy="6772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5425" y="2381800"/>
              <a:ext cx="5590102" cy="6772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74396" y="1027851"/>
            <a:ext cx="6336923" cy="5976291"/>
            <a:chOff x="5974396" y="1027851"/>
            <a:chExt cx="6336923" cy="59762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4396" y="1027851"/>
              <a:ext cx="6336923" cy="59762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14286" y="3518734"/>
            <a:ext cx="4314286" cy="4353187"/>
            <a:chOff x="13114286" y="3518734"/>
            <a:chExt cx="4314286" cy="4353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114286" y="3518734"/>
              <a:ext cx="4314286" cy="3576566"/>
              <a:chOff x="13114286" y="3518734"/>
              <a:chExt cx="4314286" cy="35765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14286" y="3518734"/>
                <a:ext cx="4314286" cy="357656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4476" y="7173874"/>
              <a:ext cx="2107971" cy="972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0280" y="2381800"/>
            <a:ext cx="5590102" cy="6772476"/>
            <a:chOff x="210280" y="2381800"/>
            <a:chExt cx="5590102" cy="67724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280" y="2381800"/>
              <a:ext cx="5590102" cy="6772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2951" y="3231625"/>
            <a:ext cx="5504762" cy="5415682"/>
            <a:chOff x="252951" y="3231625"/>
            <a:chExt cx="5504762" cy="541568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52697" y="3231625"/>
              <a:ext cx="4305269" cy="4111926"/>
              <a:chOff x="852697" y="3231625"/>
              <a:chExt cx="4305269" cy="4111926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52697" y="3231625"/>
                <a:ext cx="4305269" cy="3094037"/>
                <a:chOff x="852697" y="3231625"/>
                <a:chExt cx="4305269" cy="309403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52697" y="3231625"/>
                  <a:ext cx="4305269" cy="3094037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79808" y="6645504"/>
                <a:ext cx="2366638" cy="97207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392" y="7637898"/>
              <a:ext cx="6011105" cy="12492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76190" y="1510336"/>
            <a:ext cx="6133333" cy="5029131"/>
            <a:chOff x="6076190" y="1510336"/>
            <a:chExt cx="6133333" cy="502913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945238" y="1510336"/>
              <a:ext cx="3780952" cy="4298838"/>
              <a:chOff x="6945238" y="1510336"/>
              <a:chExt cx="3780952" cy="429883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945238" y="1510336"/>
                <a:ext cx="3776190" cy="3776190"/>
                <a:chOff x="6945238" y="1510336"/>
                <a:chExt cx="3776190" cy="377619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945238" y="1510336"/>
                  <a:ext cx="3776190" cy="3776190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74476" y="5111126"/>
                <a:ext cx="2090829" cy="97207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1657" y="6088028"/>
              <a:ext cx="6459057" cy="6705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8324" y="8121073"/>
            <a:ext cx="6425400" cy="102599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282" y="489869"/>
            <a:ext cx="1837990" cy="6403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2612" y="489840"/>
            <a:ext cx="1902777" cy="630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3682" y="2296305"/>
            <a:ext cx="7167874" cy="5693105"/>
            <a:chOff x="563682" y="2296305"/>
            <a:chExt cx="7167874" cy="56931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682" y="2296305"/>
              <a:ext cx="7167874" cy="56931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83112" y="2353917"/>
            <a:ext cx="7014729" cy="5577880"/>
            <a:chOff x="9783112" y="2353917"/>
            <a:chExt cx="7014729" cy="55778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3112" y="2353917"/>
              <a:ext cx="7014729" cy="557788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17618" y="489840"/>
            <a:ext cx="1938968" cy="6404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66857" y="8199477"/>
            <a:ext cx="8938505" cy="10082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880162" y="8199477"/>
            <a:ext cx="10523495" cy="10082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282" y="489869"/>
            <a:ext cx="1837990" cy="6403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2612" y="489840"/>
            <a:ext cx="1902777" cy="630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007" y="1878620"/>
            <a:ext cx="7750532" cy="4931332"/>
            <a:chOff x="414007" y="1878620"/>
            <a:chExt cx="7750532" cy="4931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007" y="1878620"/>
              <a:ext cx="7750532" cy="4931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71801" y="3655602"/>
            <a:ext cx="9842619" cy="1026610"/>
            <a:chOff x="8271801" y="3655602"/>
            <a:chExt cx="9842619" cy="10266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1801" y="3655602"/>
              <a:ext cx="9842619" cy="10266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2038" y="3042724"/>
            <a:ext cx="238559" cy="2042634"/>
            <a:chOff x="13462038" y="3042724"/>
            <a:chExt cx="238559" cy="20426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462038" y="3042724"/>
              <a:ext cx="238559" cy="204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8482" y="3276393"/>
            <a:ext cx="238559" cy="2042634"/>
            <a:chOff x="14028482" y="3276393"/>
            <a:chExt cx="238559" cy="20426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028482" y="3276393"/>
              <a:ext cx="238559" cy="204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30974" y="3510774"/>
            <a:ext cx="238559" cy="2104316"/>
            <a:chOff x="13730974" y="3510774"/>
            <a:chExt cx="238559" cy="21043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730974" y="3510774"/>
              <a:ext cx="238559" cy="210431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17618" y="489840"/>
            <a:ext cx="1938968" cy="6404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49734" y="4986505"/>
            <a:ext cx="10316648" cy="10082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17421" y="7230013"/>
            <a:ext cx="11928200" cy="1512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282" y="489869"/>
            <a:ext cx="1837990" cy="6403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2612" y="489840"/>
            <a:ext cx="1902777" cy="630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65787" y="1554269"/>
            <a:ext cx="8099631" cy="6690583"/>
            <a:chOff x="9765787" y="1554269"/>
            <a:chExt cx="8099631" cy="66905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5787" y="1554269"/>
              <a:ext cx="8099631" cy="6690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9557" y="1635485"/>
            <a:ext cx="7964154" cy="6528150"/>
            <a:chOff x="459557" y="1635485"/>
            <a:chExt cx="7964154" cy="65281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557" y="1635485"/>
              <a:ext cx="7964154" cy="65281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17618" y="489840"/>
            <a:ext cx="1938968" cy="6404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11631" y="8370905"/>
            <a:ext cx="9118733" cy="10082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530671" y="8370905"/>
            <a:ext cx="10515705" cy="100826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282" y="489869"/>
            <a:ext cx="1837990" cy="6403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2612" y="489840"/>
            <a:ext cx="1902777" cy="630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14351" y="4027611"/>
            <a:ext cx="10988709" cy="1220968"/>
            <a:chOff x="7014351" y="4027611"/>
            <a:chExt cx="10988709" cy="12209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4351" y="4027611"/>
              <a:ext cx="10988709" cy="12209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615" y="2427483"/>
            <a:ext cx="6571429" cy="5106939"/>
            <a:chOff x="247615" y="2427483"/>
            <a:chExt cx="6571429" cy="51069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615" y="2427483"/>
              <a:ext cx="6571429" cy="51069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07403" y="3414070"/>
            <a:ext cx="238559" cy="2209492"/>
            <a:chOff x="12707403" y="3414070"/>
            <a:chExt cx="238559" cy="22094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707403" y="3414070"/>
              <a:ext cx="238559" cy="22094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48407" y="3584108"/>
            <a:ext cx="238559" cy="2384627"/>
            <a:chOff x="13448407" y="3584108"/>
            <a:chExt cx="238559" cy="23846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448407" y="3584108"/>
              <a:ext cx="238559" cy="2384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59784" y="3909772"/>
            <a:ext cx="238559" cy="2342825"/>
            <a:chOff x="13059784" y="3909772"/>
            <a:chExt cx="238559" cy="23428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059784" y="3909772"/>
              <a:ext cx="238559" cy="23428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17618" y="489840"/>
            <a:ext cx="1938968" cy="6404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92285" y="5377941"/>
            <a:ext cx="10507952" cy="10082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92421" y="7588301"/>
            <a:ext cx="12053200" cy="1512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282" y="489869"/>
            <a:ext cx="1837990" cy="6403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2612" y="489840"/>
            <a:ext cx="1902777" cy="630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25117" y="2900761"/>
            <a:ext cx="9036788" cy="4484193"/>
            <a:chOff x="8925117" y="2900761"/>
            <a:chExt cx="9036788" cy="4484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5117" y="2900761"/>
              <a:ext cx="9036788" cy="4484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9850" y="1875433"/>
            <a:ext cx="8060895" cy="6534849"/>
            <a:chOff x="619850" y="1875433"/>
            <a:chExt cx="8060895" cy="65348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850" y="1875433"/>
              <a:ext cx="8060895" cy="65348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17618" y="489840"/>
            <a:ext cx="1938968" cy="6404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10314" y="8466143"/>
            <a:ext cx="9118733" cy="10082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00876" y="8466143"/>
            <a:ext cx="10515705" cy="100826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05" y="235440"/>
              <a:ext cx="1219132" cy="10389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1166" y="-47788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54" y="-55033"/>
            <a:ext cx="520258" cy="1657727"/>
            <a:chOff x="1725754" y="-55033"/>
            <a:chExt cx="520258" cy="16577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25754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282" y="489869"/>
            <a:ext cx="1837990" cy="6403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89807" y="-55033"/>
            <a:ext cx="520258" cy="1657727"/>
            <a:chOff x="3689807" y="-55033"/>
            <a:chExt cx="520258" cy="1657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3689807" y="-55033"/>
              <a:ext cx="520258" cy="16577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2612" y="489840"/>
            <a:ext cx="1902777" cy="630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53860" y="-55033"/>
            <a:ext cx="520258" cy="1657727"/>
            <a:chOff x="5653860" y="-55033"/>
            <a:chExt cx="520258" cy="16577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653860" y="-55033"/>
              <a:ext cx="520258" cy="1657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711" y="2678974"/>
            <a:ext cx="7744926" cy="4927766"/>
            <a:chOff x="172711" y="2678974"/>
            <a:chExt cx="7744926" cy="49277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711" y="2678974"/>
              <a:ext cx="7744926" cy="49277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35968" y="3980507"/>
            <a:ext cx="9438095" cy="996041"/>
            <a:chOff x="8135968" y="3980507"/>
            <a:chExt cx="9438095" cy="9960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35968" y="3980507"/>
              <a:ext cx="9438095" cy="996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38721" y="3314392"/>
            <a:ext cx="238559" cy="2108761"/>
            <a:chOff x="13138721" y="3314392"/>
            <a:chExt cx="238559" cy="21087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138721" y="3314392"/>
              <a:ext cx="238559" cy="21087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07276" y="3616743"/>
            <a:ext cx="238559" cy="2000223"/>
            <a:chOff x="13707276" y="3616743"/>
            <a:chExt cx="238559" cy="20002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707276" y="3616743"/>
              <a:ext cx="238559" cy="20002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35847" y="3876205"/>
            <a:ext cx="238559" cy="2000223"/>
            <a:chOff x="13335847" y="3876205"/>
            <a:chExt cx="238559" cy="20002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335847" y="3876205"/>
              <a:ext cx="238559" cy="20002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17618" y="489840"/>
            <a:ext cx="1938968" cy="6404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04377" y="5273179"/>
            <a:ext cx="10527000" cy="10082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92421" y="7588301"/>
            <a:ext cx="12053200" cy="1512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757787"/>
            <a:ext cx="20701309" cy="20701309"/>
            <a:chOff x="0" y="-6757787"/>
            <a:chExt cx="20701309" cy="207013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57787"/>
              <a:ext cx="20701309" cy="207013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93" y="3464397"/>
            <a:ext cx="18047667" cy="206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8945" y="318201"/>
            <a:ext cx="3635336" cy="1220313"/>
            <a:chOff x="338945" y="318201"/>
            <a:chExt cx="3635336" cy="1220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7675" y="409015"/>
              <a:ext cx="2055704" cy="110183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74" y="-95713"/>
              <a:ext cx="1970211" cy="22436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772307" y="2333171"/>
            <a:ext cx="24707743" cy="1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764792" y="4531064"/>
            <a:ext cx="21983400" cy="206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967" y="-218556"/>
            <a:ext cx="18360682" cy="9971375"/>
            <a:chOff x="-74967" y="-218556"/>
            <a:chExt cx="18360682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9116" y="3194818"/>
            <a:ext cx="8569116" cy="234172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390006" cy="10331237"/>
            <a:chOff x="0" y="0"/>
            <a:chExt cx="19390006" cy="10331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390006" cy="10331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58457" y="235440"/>
              <a:ext cx="1273418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79991" cy="181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420" y="3984162"/>
            <a:ext cx="17745152" cy="26155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390006" cy="10331237"/>
            <a:chOff x="0" y="0"/>
            <a:chExt cx="19390006" cy="10331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390006" cy="10331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8776" y="284945"/>
            <a:ext cx="3635336" cy="977771"/>
            <a:chOff x="15908776" y="284945"/>
            <a:chExt cx="3635336" cy="977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58457" y="235440"/>
              <a:ext cx="1273418" cy="1038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166" y="-47788"/>
              <a:ext cx="1779991" cy="181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159104" y="4434867"/>
            <a:ext cx="23137905" cy="171731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76" y="2769781"/>
            <a:ext cx="7612964" cy="31782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58496" y="1232997"/>
            <a:ext cx="3224270" cy="19048"/>
            <a:chOff x="14858496" y="1232997"/>
            <a:chExt cx="3224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58496" y="1232997"/>
              <a:ext cx="3224270" cy="190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152" y="5022276"/>
            <a:ext cx="2359296" cy="8331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4184" y="5041324"/>
            <a:ext cx="6400477" cy="8655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967" y="-218556"/>
            <a:ext cx="18360682" cy="9971375"/>
            <a:chOff x="-74967" y="-218556"/>
            <a:chExt cx="18360682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9096" y="3194818"/>
            <a:ext cx="7093116" cy="23417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390006" cy="10331237"/>
            <a:chOff x="0" y="0"/>
            <a:chExt cx="19390006" cy="10331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390006" cy="103312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489" y="1144944"/>
            <a:ext cx="5482076" cy="248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8945" y="439472"/>
            <a:ext cx="3635336" cy="977771"/>
            <a:chOff x="338945" y="439472"/>
            <a:chExt cx="3635336" cy="9777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7675" y="409015"/>
              <a:ext cx="2428351" cy="110183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36" y="106739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052" y="2737710"/>
            <a:ext cx="2793421" cy="2793421"/>
            <a:chOff x="4814052" y="2737710"/>
            <a:chExt cx="2793421" cy="27934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14052" y="2737710"/>
              <a:ext cx="2793421" cy="2793421"/>
              <a:chOff x="4814052" y="2737710"/>
              <a:chExt cx="2793421" cy="279342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14052" y="2737710"/>
                <a:ext cx="2793421" cy="279342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6105" y="3618890"/>
              <a:ext cx="2360010" cy="11275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77167" y="6522481"/>
            <a:ext cx="2793421" cy="2793421"/>
            <a:chOff x="2577167" y="6522481"/>
            <a:chExt cx="2793421" cy="27934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577167" y="6522481"/>
              <a:ext cx="2793421" cy="2793421"/>
              <a:chOff x="2577167" y="6522481"/>
              <a:chExt cx="2793421" cy="279342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77167" y="6522481"/>
                <a:ext cx="2793421" cy="279342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8982" y="7403662"/>
              <a:ext cx="2559686" cy="11275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83032" y="2737710"/>
            <a:ext cx="2793421" cy="2793421"/>
            <a:chOff x="9983032" y="2737710"/>
            <a:chExt cx="2793421" cy="279342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983032" y="2737710"/>
              <a:ext cx="2793421" cy="2793421"/>
              <a:chOff x="9983032" y="2737710"/>
              <a:chExt cx="2793421" cy="279342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83032" y="2737710"/>
                <a:ext cx="2793421" cy="279342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42444" y="3618890"/>
              <a:ext cx="2903010" cy="11275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6147" y="6522481"/>
            <a:ext cx="2793421" cy="2793421"/>
            <a:chOff x="7746147" y="6522481"/>
            <a:chExt cx="2793421" cy="279342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6147" y="6522481"/>
              <a:ext cx="2793421" cy="2793421"/>
              <a:chOff x="7746147" y="6522481"/>
              <a:chExt cx="2793421" cy="279342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46147" y="6522481"/>
                <a:ext cx="2793421" cy="279342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64254" y="7403662"/>
              <a:ext cx="3534914" cy="1127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5126" y="6522481"/>
            <a:ext cx="2793421" cy="2793421"/>
            <a:chOff x="12915126" y="6522481"/>
            <a:chExt cx="2793421" cy="279342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915126" y="6522481"/>
              <a:ext cx="2793421" cy="2793421"/>
              <a:chOff x="12915126" y="6522481"/>
              <a:chExt cx="2793421" cy="27934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915126" y="6522481"/>
                <a:ext cx="2793421" cy="279342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60729" y="7403659"/>
              <a:ext cx="3136267" cy="112755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79602" y="5365637"/>
            <a:ext cx="18742210" cy="1432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936" y="0"/>
            <a:ext cx="11930779" cy="10285714"/>
            <a:chOff x="6354936" y="0"/>
            <a:chExt cx="119307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4936" y="0"/>
              <a:ext cx="1193077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4643" y="3688060"/>
            <a:ext cx="7379400" cy="159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975" y="1261515"/>
            <a:ext cx="5123561" cy="1706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4639" y="3418039"/>
            <a:ext cx="614239" cy="1957184"/>
            <a:chOff x="7504639" y="3418039"/>
            <a:chExt cx="614239" cy="19571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7504639" y="3418039"/>
              <a:ext cx="614239" cy="19571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971" y="4250073"/>
            <a:ext cx="3085714" cy="2195192"/>
            <a:chOff x="1743971" y="4250073"/>
            <a:chExt cx="3085714" cy="2195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971" y="4250073"/>
              <a:ext cx="3085714" cy="21951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1024" y="3960441"/>
            <a:ext cx="2600676" cy="96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04040" y="405806"/>
            <a:ext cx="1528052" cy="1528052"/>
            <a:chOff x="6704040" y="405806"/>
            <a:chExt cx="1528052" cy="15280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704040" y="405806"/>
              <a:ext cx="1528052" cy="1528052"/>
              <a:chOff x="6704040" y="405806"/>
              <a:chExt cx="1528052" cy="152805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0404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4460" y="892896"/>
              <a:ext cx="1276438" cy="6027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30170" y="405806"/>
            <a:ext cx="1528052" cy="1528052"/>
            <a:chOff x="9130170" y="405806"/>
            <a:chExt cx="1528052" cy="15280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130170" y="405806"/>
              <a:ext cx="1528052" cy="1528052"/>
              <a:chOff x="9130170" y="405806"/>
              <a:chExt cx="1528052" cy="152805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3017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3137" y="902420"/>
              <a:ext cx="1550590" cy="583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6299" y="405806"/>
            <a:ext cx="1528052" cy="1528052"/>
            <a:chOff x="11556299" y="405806"/>
            <a:chExt cx="1528052" cy="152805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556299" y="405806"/>
              <a:ext cx="1528052" cy="1528052"/>
              <a:chOff x="11556299" y="405806"/>
              <a:chExt cx="1528052" cy="152805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556299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55809" y="898890"/>
              <a:ext cx="1822857" cy="5890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408557" y="405806"/>
            <a:ext cx="1528052" cy="1528052"/>
            <a:chOff x="16408557" y="405806"/>
            <a:chExt cx="1528052" cy="15280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408557" y="405806"/>
              <a:ext cx="1528052" cy="1528052"/>
              <a:chOff x="16408557" y="405806"/>
              <a:chExt cx="1528052" cy="15280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408557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4620" y="898889"/>
              <a:ext cx="1677295" cy="58901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43690" y="6116302"/>
            <a:ext cx="8926162" cy="10247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33167" y="6232040"/>
            <a:ext cx="1957184" cy="614239"/>
            <a:chOff x="6833167" y="6232040"/>
            <a:chExt cx="1957184" cy="6142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504639" y="5560567"/>
              <a:ext cx="614239" cy="1957184"/>
              <a:chOff x="7504639" y="5560567"/>
              <a:chExt cx="614239" cy="195718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7504639" y="5560567"/>
                <a:ext cx="614239" cy="195718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2929" y="6093445"/>
              <a:ext cx="2654962" cy="9847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8945" y="439472"/>
            <a:ext cx="3635336" cy="977771"/>
            <a:chOff x="338945" y="439472"/>
            <a:chExt cx="3635336" cy="9777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7675" y="409015"/>
              <a:ext cx="2428351" cy="110183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336" y="106739"/>
              <a:ext cx="1761896" cy="18172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82428" y="405806"/>
            <a:ext cx="1528052" cy="1528052"/>
            <a:chOff x="13982428" y="405806"/>
            <a:chExt cx="1528052" cy="152805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982428" y="405806"/>
              <a:ext cx="1528052" cy="1528052"/>
              <a:chOff x="13982428" y="405806"/>
              <a:chExt cx="1528052" cy="152805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982428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4557" y="902420"/>
              <a:ext cx="1901667" cy="583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936" y="0"/>
            <a:ext cx="11930779" cy="10285714"/>
            <a:chOff x="6354936" y="0"/>
            <a:chExt cx="119307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4936" y="0"/>
              <a:ext cx="1193077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3690" y="3688060"/>
            <a:ext cx="7727552" cy="159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4639" y="3418039"/>
            <a:ext cx="614239" cy="1957184"/>
            <a:chOff x="7504639" y="3418039"/>
            <a:chExt cx="614239" cy="19571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504639" y="3418039"/>
              <a:ext cx="614239" cy="19571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1024" y="3960441"/>
            <a:ext cx="2600676" cy="96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3690" y="6121111"/>
            <a:ext cx="8728924" cy="102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04639" y="5565376"/>
            <a:ext cx="614239" cy="1957184"/>
            <a:chOff x="7504639" y="5565376"/>
            <a:chExt cx="614239" cy="19571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504639" y="5565376"/>
              <a:ext cx="614239" cy="19571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7780" y="3844250"/>
            <a:ext cx="3549064" cy="3534082"/>
            <a:chOff x="1347780" y="3844250"/>
            <a:chExt cx="3549064" cy="35340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780" y="3844250"/>
              <a:ext cx="3549064" cy="35340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2929" y="6098254"/>
            <a:ext cx="2654962" cy="98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8945" y="439472"/>
            <a:ext cx="3635336" cy="977771"/>
            <a:chOff x="338945" y="439472"/>
            <a:chExt cx="3635336" cy="9777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7675" y="409015"/>
              <a:ext cx="2428351" cy="11018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36" y="106739"/>
              <a:ext cx="1761896" cy="18172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9975" y="1253892"/>
            <a:ext cx="5922313" cy="17294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04040" y="405806"/>
            <a:ext cx="1528052" cy="1528052"/>
            <a:chOff x="6704040" y="405806"/>
            <a:chExt cx="1528052" cy="15280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04040" y="405806"/>
              <a:ext cx="1528052" cy="1528052"/>
              <a:chOff x="6704040" y="405806"/>
              <a:chExt cx="1528052" cy="15280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0404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4460" y="892896"/>
              <a:ext cx="1276438" cy="6027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30170" y="405806"/>
            <a:ext cx="1528052" cy="1528052"/>
            <a:chOff x="9130170" y="405806"/>
            <a:chExt cx="1528052" cy="152805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130170" y="405806"/>
              <a:ext cx="1528052" cy="1528052"/>
              <a:chOff x="9130170" y="405806"/>
              <a:chExt cx="1528052" cy="152805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130170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3137" y="902420"/>
              <a:ext cx="1550590" cy="5836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56299" y="405806"/>
            <a:ext cx="1528052" cy="1528052"/>
            <a:chOff x="11556299" y="405806"/>
            <a:chExt cx="1528052" cy="15280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556299" y="405806"/>
              <a:ext cx="1528052" cy="1528052"/>
              <a:chOff x="11556299" y="405806"/>
              <a:chExt cx="1528052" cy="152805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56299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55809" y="898890"/>
              <a:ext cx="1822857" cy="5890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408557" y="405806"/>
            <a:ext cx="1528052" cy="1528052"/>
            <a:chOff x="16408557" y="405806"/>
            <a:chExt cx="1528052" cy="15280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408557" y="405806"/>
              <a:ext cx="1528052" cy="1528052"/>
              <a:chOff x="16408557" y="405806"/>
              <a:chExt cx="1528052" cy="152805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408557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34620" y="898889"/>
              <a:ext cx="1677295" cy="5890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82428" y="405806"/>
            <a:ext cx="1528052" cy="1528052"/>
            <a:chOff x="13982428" y="405806"/>
            <a:chExt cx="1528052" cy="15280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982428" y="405806"/>
              <a:ext cx="1528052" cy="1528052"/>
              <a:chOff x="13982428" y="405806"/>
              <a:chExt cx="1528052" cy="152805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82428" y="405806"/>
                <a:ext cx="1528052" cy="152805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4557" y="902420"/>
              <a:ext cx="1901667" cy="583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seoyoung oh</cp:lastModifiedBy>
  <cp:revision>2</cp:revision>
  <dcterms:created xsi:type="dcterms:W3CDTF">2024-05-19T22:59:48Z</dcterms:created>
  <dcterms:modified xsi:type="dcterms:W3CDTF">2024-05-19T14:27:03Z</dcterms:modified>
</cp:coreProperties>
</file>